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1" r:id="rId1"/>
  </p:sldMasterIdLst>
  <p:notesMasterIdLst>
    <p:notesMasterId r:id="rId84"/>
  </p:notesMasterIdLst>
  <p:handoutMasterIdLst>
    <p:handoutMasterId r:id="rId85"/>
  </p:handoutMasterIdLst>
  <p:sldIdLst>
    <p:sldId id="291" r:id="rId2"/>
    <p:sldId id="349" r:id="rId3"/>
    <p:sldId id="339" r:id="rId4"/>
    <p:sldId id="421" r:id="rId5"/>
    <p:sldId id="422" r:id="rId6"/>
    <p:sldId id="415" r:id="rId7"/>
    <p:sldId id="302" r:id="rId8"/>
    <p:sldId id="300" r:id="rId9"/>
    <p:sldId id="416" r:id="rId10"/>
    <p:sldId id="390" r:id="rId11"/>
    <p:sldId id="401" r:id="rId12"/>
    <p:sldId id="402" r:id="rId13"/>
    <p:sldId id="298" r:id="rId14"/>
    <p:sldId id="345" r:id="rId15"/>
    <p:sldId id="373" r:id="rId16"/>
    <p:sldId id="379" r:id="rId17"/>
    <p:sldId id="295" r:id="rId18"/>
    <p:sldId id="351" r:id="rId19"/>
    <p:sldId id="405" r:id="rId20"/>
    <p:sldId id="354" r:id="rId21"/>
    <p:sldId id="355" r:id="rId22"/>
    <p:sldId id="356" r:id="rId23"/>
    <p:sldId id="357" r:id="rId24"/>
    <p:sldId id="381" r:id="rId25"/>
    <p:sldId id="398" r:id="rId26"/>
    <p:sldId id="399" r:id="rId27"/>
    <p:sldId id="316" r:id="rId28"/>
    <p:sldId id="408" r:id="rId29"/>
    <p:sldId id="409" r:id="rId30"/>
    <p:sldId id="346" r:id="rId31"/>
    <p:sldId id="376" r:id="rId32"/>
    <p:sldId id="392" r:id="rId33"/>
    <p:sldId id="292" r:id="rId34"/>
    <p:sldId id="358" r:id="rId35"/>
    <p:sldId id="393" r:id="rId36"/>
    <p:sldId id="359" r:id="rId37"/>
    <p:sldId id="360" r:id="rId38"/>
    <p:sldId id="361" r:id="rId39"/>
    <p:sldId id="383" r:id="rId40"/>
    <p:sldId id="313" r:id="rId41"/>
    <p:sldId id="314" r:id="rId42"/>
    <p:sldId id="317" r:id="rId43"/>
    <p:sldId id="315" r:id="rId44"/>
    <p:sldId id="318" r:id="rId45"/>
    <p:sldId id="347" r:id="rId46"/>
    <p:sldId id="372" r:id="rId47"/>
    <p:sldId id="377" r:id="rId48"/>
    <p:sldId id="308" r:id="rId49"/>
    <p:sldId id="296" r:id="rId50"/>
    <p:sldId id="362" r:id="rId51"/>
    <p:sldId id="363" r:id="rId52"/>
    <p:sldId id="406" r:id="rId53"/>
    <p:sldId id="364" r:id="rId54"/>
    <p:sldId id="309" r:id="rId55"/>
    <p:sldId id="310" r:id="rId56"/>
    <p:sldId id="385" r:id="rId57"/>
    <p:sldId id="319" r:id="rId58"/>
    <p:sldId id="320" r:id="rId59"/>
    <p:sldId id="321" r:id="rId60"/>
    <p:sldId id="322" r:id="rId61"/>
    <p:sldId id="323" r:id="rId62"/>
    <p:sldId id="325" r:id="rId63"/>
    <p:sldId id="326" r:id="rId64"/>
    <p:sldId id="327" r:id="rId65"/>
    <p:sldId id="348" r:id="rId66"/>
    <p:sldId id="407" r:id="rId67"/>
    <p:sldId id="403" r:id="rId68"/>
    <p:sldId id="311" r:id="rId69"/>
    <p:sldId id="387" r:id="rId70"/>
    <p:sldId id="386" r:id="rId71"/>
    <p:sldId id="328" r:id="rId72"/>
    <p:sldId id="397" r:id="rId73"/>
    <p:sldId id="410" r:id="rId74"/>
    <p:sldId id="404" r:id="rId75"/>
    <p:sldId id="350" r:id="rId76"/>
    <p:sldId id="333" r:id="rId77"/>
    <p:sldId id="413" r:id="rId78"/>
    <p:sldId id="411" r:id="rId79"/>
    <p:sldId id="412" r:id="rId80"/>
    <p:sldId id="380" r:id="rId81"/>
    <p:sldId id="395" r:id="rId82"/>
    <p:sldId id="294" r:id="rId8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orient="horz" pos="16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A02337"/>
    <a:srgbClr val="548235"/>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51" autoAdjust="0"/>
    <p:restoredTop sz="94706"/>
  </p:normalViewPr>
  <p:slideViewPr>
    <p:cSldViewPr snapToGrid="0">
      <p:cViewPr varScale="1">
        <p:scale>
          <a:sx n="149" d="100"/>
          <a:sy n="149" d="100"/>
        </p:scale>
        <p:origin x="944" y="168"/>
      </p:cViewPr>
      <p:guideLst>
        <p:guide orient="horz" pos="2160"/>
        <p:guide pos="2880"/>
        <p:guide orient="horz" pos="162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UNG, Tsun Hin [Student]" userId="ba806032-7972-4c7c-ac46-be6a4b4aa9ff" providerId="ADAL" clId="{134F6524-FC44-489A-A9BD-F3B56D2B3C95}"/>
    <pc:docChg chg="undo custSel addSld delSld modSld sldOrd">
      <pc:chgData name="CHEUNG, Tsun Hin [Student]" userId="ba806032-7972-4c7c-ac46-be6a4b4aa9ff" providerId="ADAL" clId="{134F6524-FC44-489A-A9BD-F3B56D2B3C95}" dt="2023-09-22T07:45:35.366" v="2002" actId="20577"/>
      <pc:docMkLst>
        <pc:docMk/>
      </pc:docMkLst>
      <pc:sldChg chg="del">
        <pc:chgData name="CHEUNG, Tsun Hin [Student]" userId="ba806032-7972-4c7c-ac46-be6a4b4aa9ff" providerId="ADAL" clId="{134F6524-FC44-489A-A9BD-F3B56D2B3C95}" dt="2023-09-18T03:45:18.768" v="0" actId="47"/>
        <pc:sldMkLst>
          <pc:docMk/>
          <pc:sldMk cId="1413979447" sldId="282"/>
        </pc:sldMkLst>
      </pc:sldChg>
      <pc:sldChg chg="del">
        <pc:chgData name="CHEUNG, Tsun Hin [Student]" userId="ba806032-7972-4c7c-ac46-be6a4b4aa9ff" providerId="ADAL" clId="{134F6524-FC44-489A-A9BD-F3B56D2B3C95}" dt="2023-09-18T03:45:19.063" v="1" actId="47"/>
        <pc:sldMkLst>
          <pc:docMk/>
          <pc:sldMk cId="4061566867" sldId="283"/>
        </pc:sldMkLst>
      </pc:sldChg>
      <pc:sldChg chg="del">
        <pc:chgData name="CHEUNG, Tsun Hin [Student]" userId="ba806032-7972-4c7c-ac46-be6a4b4aa9ff" providerId="ADAL" clId="{134F6524-FC44-489A-A9BD-F3B56D2B3C95}" dt="2023-09-18T03:45:19.216" v="2" actId="47"/>
        <pc:sldMkLst>
          <pc:docMk/>
          <pc:sldMk cId="1906111497" sldId="284"/>
        </pc:sldMkLst>
      </pc:sldChg>
      <pc:sldChg chg="del">
        <pc:chgData name="CHEUNG, Tsun Hin [Student]" userId="ba806032-7972-4c7c-ac46-be6a4b4aa9ff" providerId="ADAL" clId="{134F6524-FC44-489A-A9BD-F3B56D2B3C95}" dt="2023-09-18T03:45:19.370" v="3" actId="47"/>
        <pc:sldMkLst>
          <pc:docMk/>
          <pc:sldMk cId="3883321346" sldId="285"/>
        </pc:sldMkLst>
      </pc:sldChg>
      <pc:sldChg chg="del">
        <pc:chgData name="CHEUNG, Tsun Hin [Student]" userId="ba806032-7972-4c7c-ac46-be6a4b4aa9ff" providerId="ADAL" clId="{134F6524-FC44-489A-A9BD-F3B56D2B3C95}" dt="2023-09-18T03:45:19.533" v="4" actId="47"/>
        <pc:sldMkLst>
          <pc:docMk/>
          <pc:sldMk cId="1833327016" sldId="286"/>
        </pc:sldMkLst>
      </pc:sldChg>
      <pc:sldChg chg="del">
        <pc:chgData name="CHEUNG, Tsun Hin [Student]" userId="ba806032-7972-4c7c-ac46-be6a4b4aa9ff" providerId="ADAL" clId="{134F6524-FC44-489A-A9BD-F3B56D2B3C95}" dt="2023-09-18T03:45:19.818" v="5" actId="47"/>
        <pc:sldMkLst>
          <pc:docMk/>
          <pc:sldMk cId="4132030890" sldId="287"/>
        </pc:sldMkLst>
      </pc:sldChg>
      <pc:sldChg chg="del">
        <pc:chgData name="CHEUNG, Tsun Hin [Student]" userId="ba806032-7972-4c7c-ac46-be6a4b4aa9ff" providerId="ADAL" clId="{134F6524-FC44-489A-A9BD-F3B56D2B3C95}" dt="2023-09-18T03:45:20.188" v="6" actId="47"/>
        <pc:sldMkLst>
          <pc:docMk/>
          <pc:sldMk cId="326289343" sldId="288"/>
        </pc:sldMkLst>
      </pc:sldChg>
      <pc:sldChg chg="del">
        <pc:chgData name="CHEUNG, Tsun Hin [Student]" userId="ba806032-7972-4c7c-ac46-be6a4b4aa9ff" providerId="ADAL" clId="{134F6524-FC44-489A-A9BD-F3B56D2B3C95}" dt="2023-09-18T03:45:20.504" v="7" actId="47"/>
        <pc:sldMkLst>
          <pc:docMk/>
          <pc:sldMk cId="3504888346" sldId="289"/>
        </pc:sldMkLst>
      </pc:sldChg>
      <pc:sldChg chg="del">
        <pc:chgData name="CHEUNG, Tsun Hin [Student]" userId="ba806032-7972-4c7c-ac46-be6a4b4aa9ff" providerId="ADAL" clId="{134F6524-FC44-489A-A9BD-F3B56D2B3C95}" dt="2023-09-18T03:45:21.970" v="8" actId="47"/>
        <pc:sldMkLst>
          <pc:docMk/>
          <pc:sldMk cId="1741117010" sldId="290"/>
        </pc:sldMkLst>
      </pc:sldChg>
      <pc:sldChg chg="addSp modSp mod">
        <pc:chgData name="CHEUNG, Tsun Hin [Student]" userId="ba806032-7972-4c7c-ac46-be6a4b4aa9ff" providerId="ADAL" clId="{134F6524-FC44-489A-A9BD-F3B56D2B3C95}" dt="2023-09-22T07:45:35.366" v="2002" actId="20577"/>
        <pc:sldMkLst>
          <pc:docMk/>
          <pc:sldMk cId="240172998" sldId="291"/>
        </pc:sldMkLst>
        <pc:spChg chg="mod">
          <ac:chgData name="CHEUNG, Tsun Hin [Student]" userId="ba806032-7972-4c7c-ac46-be6a4b4aa9ff" providerId="ADAL" clId="{134F6524-FC44-489A-A9BD-F3B56D2B3C95}" dt="2023-09-22T05:44:54.643" v="1387" actId="1076"/>
          <ac:spMkLst>
            <pc:docMk/>
            <pc:sldMk cId="240172998" sldId="291"/>
            <ac:spMk id="2" creationId="{7390534D-4148-7961-2EAB-6F48BD4C6434}"/>
          </ac:spMkLst>
        </pc:spChg>
        <pc:spChg chg="mod">
          <ac:chgData name="CHEUNG, Tsun Hin [Student]" userId="ba806032-7972-4c7c-ac46-be6a4b4aa9ff" providerId="ADAL" clId="{134F6524-FC44-489A-A9BD-F3B56D2B3C95}" dt="2023-09-22T07:45:35.366" v="2002" actId="20577"/>
          <ac:spMkLst>
            <pc:docMk/>
            <pc:sldMk cId="240172998" sldId="291"/>
            <ac:spMk id="3" creationId="{2D2569A5-DEB7-C94C-5A13-3C19CC5727A2}"/>
          </ac:spMkLst>
        </pc:spChg>
        <pc:spChg chg="add mod">
          <ac:chgData name="CHEUNG, Tsun Hin [Student]" userId="ba806032-7972-4c7c-ac46-be6a4b4aa9ff" providerId="ADAL" clId="{134F6524-FC44-489A-A9BD-F3B56D2B3C95}" dt="2023-09-22T05:44:54.643" v="1387" actId="1076"/>
          <ac:spMkLst>
            <pc:docMk/>
            <pc:sldMk cId="240172998" sldId="291"/>
            <ac:spMk id="5" creationId="{7A971AE2-A19A-9183-3F16-32CC7690A49E}"/>
          </ac:spMkLst>
        </pc:spChg>
        <pc:spChg chg="add mod">
          <ac:chgData name="CHEUNG, Tsun Hin [Student]" userId="ba806032-7972-4c7c-ac46-be6a4b4aa9ff" providerId="ADAL" clId="{134F6524-FC44-489A-A9BD-F3B56D2B3C95}" dt="2023-09-22T07:45:05.505" v="1971" actId="1076"/>
          <ac:spMkLst>
            <pc:docMk/>
            <pc:sldMk cId="240172998" sldId="291"/>
            <ac:spMk id="7" creationId="{23327446-CCFF-9A3A-6706-4BD07AC28222}"/>
          </ac:spMkLst>
        </pc:spChg>
        <pc:picChg chg="add mod">
          <ac:chgData name="CHEUNG, Tsun Hin [Student]" userId="ba806032-7972-4c7c-ac46-be6a4b4aa9ff" providerId="ADAL" clId="{134F6524-FC44-489A-A9BD-F3B56D2B3C95}" dt="2023-09-22T03:46:16.601" v="869" actId="2711"/>
          <ac:picMkLst>
            <pc:docMk/>
            <pc:sldMk cId="240172998" sldId="291"/>
            <ac:picMk id="1026" creationId="{0115857D-D751-E9E7-395E-4A0302A5F6F3}"/>
          </ac:picMkLst>
        </pc:picChg>
      </pc:sldChg>
      <pc:sldChg chg="addSp delSp modSp mod">
        <pc:chgData name="CHEUNG, Tsun Hin [Student]" userId="ba806032-7972-4c7c-ac46-be6a4b4aa9ff" providerId="ADAL" clId="{134F6524-FC44-489A-A9BD-F3B56D2B3C95}" dt="2023-09-22T06:03:26.793" v="1529"/>
        <pc:sldMkLst>
          <pc:docMk/>
          <pc:sldMk cId="3672130309" sldId="292"/>
        </pc:sldMkLst>
        <pc:spChg chg="del">
          <ac:chgData name="CHEUNG, Tsun Hin [Student]" userId="ba806032-7972-4c7c-ac46-be6a4b4aa9ff" providerId="ADAL" clId="{134F6524-FC44-489A-A9BD-F3B56D2B3C95}" dt="2023-09-18T03:59:36.578" v="394" actId="478"/>
          <ac:spMkLst>
            <pc:docMk/>
            <pc:sldMk cId="3672130309" sldId="292"/>
            <ac:spMk id="2" creationId="{339D285F-ECE6-CD30-6442-87E0A1520AF1}"/>
          </ac:spMkLst>
        </pc:spChg>
        <pc:spChg chg="mod">
          <ac:chgData name="CHEUNG, Tsun Hin [Student]" userId="ba806032-7972-4c7c-ac46-be6a4b4aa9ff" providerId="ADAL" clId="{134F6524-FC44-489A-A9BD-F3B56D2B3C95}" dt="2023-09-22T03:46:30.479" v="872" actId="2711"/>
          <ac:spMkLst>
            <pc:docMk/>
            <pc:sldMk cId="3672130309" sldId="292"/>
            <ac:spMk id="3" creationId="{BFA5BD6D-2466-AB21-0E45-57637D5FA4C2}"/>
          </ac:spMkLst>
        </pc:spChg>
        <pc:picChg chg="add mod">
          <ac:chgData name="CHEUNG, Tsun Hin [Student]" userId="ba806032-7972-4c7c-ac46-be6a4b4aa9ff" providerId="ADAL" clId="{134F6524-FC44-489A-A9BD-F3B56D2B3C95}" dt="2023-09-22T06:03:26.793" v="1529"/>
          <ac:picMkLst>
            <pc:docMk/>
            <pc:sldMk cId="3672130309" sldId="292"/>
            <ac:picMk id="2" creationId="{FDA2A153-C565-0071-8B7F-AEE814EE18F7}"/>
          </ac:picMkLst>
        </pc:picChg>
        <pc:picChg chg="add del mod">
          <ac:chgData name="CHEUNG, Tsun Hin [Student]" userId="ba806032-7972-4c7c-ac46-be6a4b4aa9ff" providerId="ADAL" clId="{134F6524-FC44-489A-A9BD-F3B56D2B3C95}" dt="2023-09-18T03:54:42.405" v="164"/>
          <ac:picMkLst>
            <pc:docMk/>
            <pc:sldMk cId="3672130309" sldId="292"/>
            <ac:picMk id="4" creationId="{D6993D59-6522-4DD3-40B2-B4C9A80EFEB6}"/>
          </ac:picMkLst>
        </pc:picChg>
        <pc:picChg chg="add mod">
          <ac:chgData name="CHEUNG, Tsun Hin [Student]" userId="ba806032-7972-4c7c-ac46-be6a4b4aa9ff" providerId="ADAL" clId="{134F6524-FC44-489A-A9BD-F3B56D2B3C95}" dt="2023-09-18T03:59:57.447" v="398" actId="1076"/>
          <ac:picMkLst>
            <pc:docMk/>
            <pc:sldMk cId="3672130309" sldId="292"/>
            <ac:picMk id="5" creationId="{D609BD83-E6DE-9707-BBF8-B43D07973CCF}"/>
          </ac:picMkLst>
        </pc:picChg>
      </pc:sldChg>
      <pc:sldChg chg="del">
        <pc:chgData name="CHEUNG, Tsun Hin [Student]" userId="ba806032-7972-4c7c-ac46-be6a4b4aa9ff" providerId="ADAL" clId="{134F6524-FC44-489A-A9BD-F3B56D2B3C95}" dt="2023-09-18T03:45:48.450" v="13" actId="47"/>
        <pc:sldMkLst>
          <pc:docMk/>
          <pc:sldMk cId="2707773138" sldId="293"/>
        </pc:sldMkLst>
      </pc:sldChg>
      <pc:sldChg chg="addSp delSp modSp add mod">
        <pc:chgData name="CHEUNG, Tsun Hin [Student]" userId="ba806032-7972-4c7c-ac46-be6a4b4aa9ff" providerId="ADAL" clId="{134F6524-FC44-489A-A9BD-F3B56D2B3C95}" dt="2023-09-22T03:46:40.479" v="875" actId="2711"/>
        <pc:sldMkLst>
          <pc:docMk/>
          <pc:sldMk cId="1143669798" sldId="294"/>
        </pc:sldMkLst>
        <pc:spChg chg="del">
          <ac:chgData name="CHEUNG, Tsun Hin [Student]" userId="ba806032-7972-4c7c-ac46-be6a4b4aa9ff" providerId="ADAL" clId="{134F6524-FC44-489A-A9BD-F3B56D2B3C95}" dt="2023-09-18T03:45:42.590" v="10" actId="478"/>
          <ac:spMkLst>
            <pc:docMk/>
            <pc:sldMk cId="1143669798" sldId="294"/>
            <ac:spMk id="2" creationId="{7390534D-4148-7961-2EAB-6F48BD4C6434}"/>
          </ac:spMkLst>
        </pc:spChg>
        <pc:spChg chg="del">
          <ac:chgData name="CHEUNG, Tsun Hin [Student]" userId="ba806032-7972-4c7c-ac46-be6a4b4aa9ff" providerId="ADAL" clId="{134F6524-FC44-489A-A9BD-F3B56D2B3C95}" dt="2023-09-18T03:45:43.539" v="11" actId="478"/>
          <ac:spMkLst>
            <pc:docMk/>
            <pc:sldMk cId="1143669798" sldId="294"/>
            <ac:spMk id="3" creationId="{2D2569A5-DEB7-C94C-5A13-3C19CC5727A2}"/>
          </ac:spMkLst>
        </pc:spChg>
        <pc:spChg chg="add mod">
          <ac:chgData name="CHEUNG, Tsun Hin [Student]" userId="ba806032-7972-4c7c-ac46-be6a4b4aa9ff" providerId="ADAL" clId="{134F6524-FC44-489A-A9BD-F3B56D2B3C95}" dt="2023-09-22T03:46:40.479" v="875" actId="2711"/>
          <ac:spMkLst>
            <pc:docMk/>
            <pc:sldMk cId="1143669798" sldId="294"/>
            <ac:spMk id="4" creationId="{2DA3F60D-4AD8-EBB9-2CB3-0FFE6B4DC311}"/>
          </ac:spMkLst>
        </pc:spChg>
        <pc:picChg chg="add mod">
          <ac:chgData name="CHEUNG, Tsun Hin [Student]" userId="ba806032-7972-4c7c-ac46-be6a4b4aa9ff" providerId="ADAL" clId="{134F6524-FC44-489A-A9BD-F3B56D2B3C95}" dt="2023-09-22T03:46:40.479" v="875" actId="2711"/>
          <ac:picMkLst>
            <pc:docMk/>
            <pc:sldMk cId="1143669798" sldId="294"/>
            <ac:picMk id="5" creationId="{89F95402-13DD-997F-B6ED-6A2E7DD095EB}"/>
          </ac:picMkLst>
        </pc:picChg>
      </pc:sldChg>
      <pc:sldChg chg="new del ord">
        <pc:chgData name="CHEUNG, Tsun Hin [Student]" userId="ba806032-7972-4c7c-ac46-be6a4b4aa9ff" providerId="ADAL" clId="{134F6524-FC44-489A-A9BD-F3B56D2B3C95}" dt="2023-09-18T03:54:05.885" v="129" actId="47"/>
        <pc:sldMkLst>
          <pc:docMk/>
          <pc:sldMk cId="757849840" sldId="295"/>
        </pc:sldMkLst>
      </pc:sldChg>
      <pc:sldChg chg="addSp delSp modSp add mod ord">
        <pc:chgData name="CHEUNG, Tsun Hin [Student]" userId="ba806032-7972-4c7c-ac46-be6a4b4aa9ff" providerId="ADAL" clId="{134F6524-FC44-489A-A9BD-F3B56D2B3C95}" dt="2023-09-22T06:08:26.482" v="1968" actId="20577"/>
        <pc:sldMkLst>
          <pc:docMk/>
          <pc:sldMk cId="2111517271" sldId="295"/>
        </pc:sldMkLst>
        <pc:spChg chg="add del">
          <ac:chgData name="CHEUNG, Tsun Hin [Student]" userId="ba806032-7972-4c7c-ac46-be6a4b4aa9ff" providerId="ADAL" clId="{134F6524-FC44-489A-A9BD-F3B56D2B3C95}" dt="2023-09-18T03:59:38.545" v="395" actId="478"/>
          <ac:spMkLst>
            <pc:docMk/>
            <pc:sldMk cId="2111517271" sldId="295"/>
            <ac:spMk id="2" creationId="{339D285F-ECE6-CD30-6442-87E0A1520AF1}"/>
          </ac:spMkLst>
        </pc:spChg>
        <pc:spChg chg="mod">
          <ac:chgData name="CHEUNG, Tsun Hin [Student]" userId="ba806032-7972-4c7c-ac46-be6a4b4aa9ff" providerId="ADAL" clId="{134F6524-FC44-489A-A9BD-F3B56D2B3C95}" dt="2023-09-22T06:08:26.482" v="1968" actId="20577"/>
          <ac:spMkLst>
            <pc:docMk/>
            <pc:sldMk cId="2111517271" sldId="295"/>
            <ac:spMk id="3" creationId="{BFA5BD6D-2466-AB21-0E45-57637D5FA4C2}"/>
          </ac:spMkLst>
        </pc:spChg>
        <pc:picChg chg="add mod">
          <ac:chgData name="CHEUNG, Tsun Hin [Student]" userId="ba806032-7972-4c7c-ac46-be6a4b4aa9ff" providerId="ADAL" clId="{134F6524-FC44-489A-A9BD-F3B56D2B3C95}" dt="2023-09-18T03:58:59.062" v="376"/>
          <ac:picMkLst>
            <pc:docMk/>
            <pc:sldMk cId="2111517271" sldId="295"/>
            <ac:picMk id="4" creationId="{E17100B0-7B41-2464-6435-AAF4C18C229C}"/>
          </ac:picMkLst>
        </pc:picChg>
        <pc:picChg chg="add mod">
          <ac:chgData name="CHEUNG, Tsun Hin [Student]" userId="ba806032-7972-4c7c-ac46-be6a4b4aa9ff" providerId="ADAL" clId="{134F6524-FC44-489A-A9BD-F3B56D2B3C95}" dt="2023-09-18T03:59:00.835" v="378"/>
          <ac:picMkLst>
            <pc:docMk/>
            <pc:sldMk cId="2111517271" sldId="295"/>
            <ac:picMk id="5" creationId="{4C4DB4F5-2260-8364-1EB1-CC0775432987}"/>
          </ac:picMkLst>
        </pc:picChg>
        <pc:picChg chg="add mod">
          <ac:chgData name="CHEUNG, Tsun Hin [Student]" userId="ba806032-7972-4c7c-ac46-be6a4b4aa9ff" providerId="ADAL" clId="{134F6524-FC44-489A-A9BD-F3B56D2B3C95}" dt="2023-09-18T03:59:02.671" v="380"/>
          <ac:picMkLst>
            <pc:docMk/>
            <pc:sldMk cId="2111517271" sldId="295"/>
            <ac:picMk id="6" creationId="{9DF08892-00F5-573B-B045-61E7309573DF}"/>
          </ac:picMkLst>
        </pc:picChg>
        <pc:picChg chg="add mod">
          <ac:chgData name="CHEUNG, Tsun Hin [Student]" userId="ba806032-7972-4c7c-ac46-be6a4b4aa9ff" providerId="ADAL" clId="{134F6524-FC44-489A-A9BD-F3B56D2B3C95}" dt="2023-09-18T04:06:55.888" v="414" actId="1076"/>
          <ac:picMkLst>
            <pc:docMk/>
            <pc:sldMk cId="2111517271" sldId="295"/>
            <ac:picMk id="7" creationId="{A6BCDED8-BF42-DED9-030E-5DE2156E0EC7}"/>
          </ac:picMkLst>
        </pc:picChg>
      </pc:sldChg>
      <pc:sldChg chg="add del">
        <pc:chgData name="CHEUNG, Tsun Hin [Student]" userId="ba806032-7972-4c7c-ac46-be6a4b4aa9ff" providerId="ADAL" clId="{134F6524-FC44-489A-A9BD-F3B56D2B3C95}" dt="2023-09-18T03:55:43.439" v="193" actId="47"/>
        <pc:sldMkLst>
          <pc:docMk/>
          <pc:sldMk cId="3520069731" sldId="296"/>
        </pc:sldMkLst>
      </pc:sldChg>
      <pc:sldChg chg="addSp delSp modSp add mod">
        <pc:chgData name="CHEUNG, Tsun Hin [Student]" userId="ba806032-7972-4c7c-ac46-be6a4b4aa9ff" providerId="ADAL" clId="{134F6524-FC44-489A-A9BD-F3B56D2B3C95}" dt="2023-09-22T03:46:34.753" v="873" actId="2711"/>
        <pc:sldMkLst>
          <pc:docMk/>
          <pc:sldMk cId="3620576576" sldId="296"/>
        </pc:sldMkLst>
        <pc:spChg chg="del">
          <ac:chgData name="CHEUNG, Tsun Hin [Student]" userId="ba806032-7972-4c7c-ac46-be6a4b4aa9ff" providerId="ADAL" clId="{134F6524-FC44-489A-A9BD-F3B56D2B3C95}" dt="2023-09-18T04:00:30.484" v="407" actId="478"/>
          <ac:spMkLst>
            <pc:docMk/>
            <pc:sldMk cId="3620576576" sldId="296"/>
            <ac:spMk id="2" creationId="{339D285F-ECE6-CD30-6442-87E0A1520AF1}"/>
          </ac:spMkLst>
        </pc:spChg>
        <pc:spChg chg="mod">
          <ac:chgData name="CHEUNG, Tsun Hin [Student]" userId="ba806032-7972-4c7c-ac46-be6a4b4aa9ff" providerId="ADAL" clId="{134F6524-FC44-489A-A9BD-F3B56D2B3C95}" dt="2023-09-22T03:46:34.753" v="873" actId="2711"/>
          <ac:spMkLst>
            <pc:docMk/>
            <pc:sldMk cId="3620576576" sldId="296"/>
            <ac:spMk id="3" creationId="{BFA5BD6D-2466-AB21-0E45-57637D5FA4C2}"/>
          </ac:spMkLst>
        </pc:spChg>
        <pc:picChg chg="add mod">
          <ac:chgData name="CHEUNG, Tsun Hin [Student]" userId="ba806032-7972-4c7c-ac46-be6a4b4aa9ff" providerId="ADAL" clId="{134F6524-FC44-489A-A9BD-F3B56D2B3C95}" dt="2023-09-18T04:00:35.666" v="408" actId="14100"/>
          <ac:picMkLst>
            <pc:docMk/>
            <pc:sldMk cId="3620576576" sldId="296"/>
            <ac:picMk id="4" creationId="{5369B260-2CEB-D96A-DB88-F48DB071C476}"/>
          </ac:picMkLst>
        </pc:picChg>
      </pc:sldChg>
      <pc:sldChg chg="addSp delSp modSp add mod">
        <pc:chgData name="CHEUNG, Tsun Hin [Student]" userId="ba806032-7972-4c7c-ac46-be6a4b4aa9ff" providerId="ADAL" clId="{134F6524-FC44-489A-A9BD-F3B56D2B3C95}" dt="2023-09-22T06:08:03.125" v="1962" actId="313"/>
        <pc:sldMkLst>
          <pc:docMk/>
          <pc:sldMk cId="525798304" sldId="297"/>
        </pc:sldMkLst>
        <pc:spChg chg="del">
          <ac:chgData name="CHEUNG, Tsun Hin [Student]" userId="ba806032-7972-4c7c-ac46-be6a4b4aa9ff" providerId="ADAL" clId="{134F6524-FC44-489A-A9BD-F3B56D2B3C95}" dt="2023-09-18T04:00:47.794" v="409" actId="478"/>
          <ac:spMkLst>
            <pc:docMk/>
            <pc:sldMk cId="525798304" sldId="297"/>
            <ac:spMk id="2" creationId="{339D285F-ECE6-CD30-6442-87E0A1520AF1}"/>
          </ac:spMkLst>
        </pc:spChg>
        <pc:spChg chg="mod">
          <ac:chgData name="CHEUNG, Tsun Hin [Student]" userId="ba806032-7972-4c7c-ac46-be6a4b4aa9ff" providerId="ADAL" clId="{134F6524-FC44-489A-A9BD-F3B56D2B3C95}" dt="2023-09-22T06:08:03.125" v="1962" actId="313"/>
          <ac:spMkLst>
            <pc:docMk/>
            <pc:sldMk cId="525798304" sldId="297"/>
            <ac:spMk id="3" creationId="{BFA5BD6D-2466-AB21-0E45-57637D5FA4C2}"/>
          </ac:spMkLst>
        </pc:spChg>
        <pc:picChg chg="add mod">
          <ac:chgData name="CHEUNG, Tsun Hin [Student]" userId="ba806032-7972-4c7c-ac46-be6a4b4aa9ff" providerId="ADAL" clId="{134F6524-FC44-489A-A9BD-F3B56D2B3C95}" dt="2023-09-18T04:00:54.455" v="413" actId="14100"/>
          <ac:picMkLst>
            <pc:docMk/>
            <pc:sldMk cId="525798304" sldId="297"/>
            <ac:picMk id="4" creationId="{4C6A21FF-4A52-B2CD-27A7-7A66C563F816}"/>
          </ac:picMkLst>
        </pc:picChg>
      </pc:sldChg>
      <pc:sldChg chg="add del">
        <pc:chgData name="CHEUNG, Tsun Hin [Student]" userId="ba806032-7972-4c7c-ac46-be6a4b4aa9ff" providerId="ADAL" clId="{134F6524-FC44-489A-A9BD-F3B56D2B3C95}" dt="2023-09-18T03:55:43.877" v="194" actId="47"/>
        <pc:sldMkLst>
          <pc:docMk/>
          <pc:sldMk cId="3140867624" sldId="297"/>
        </pc:sldMkLst>
      </pc:sldChg>
      <pc:sldChg chg="new del">
        <pc:chgData name="CHEUNG, Tsun Hin [Student]" userId="ba806032-7972-4c7c-ac46-be6a4b4aa9ff" providerId="ADAL" clId="{134F6524-FC44-489A-A9BD-F3B56D2B3C95}" dt="2023-09-18T03:56:50.345" v="270" actId="680"/>
        <pc:sldMkLst>
          <pc:docMk/>
          <pc:sldMk cId="240147169" sldId="298"/>
        </pc:sldMkLst>
      </pc:sldChg>
      <pc:sldChg chg="new del">
        <pc:chgData name="CHEUNG, Tsun Hin [Student]" userId="ba806032-7972-4c7c-ac46-be6a4b4aa9ff" providerId="ADAL" clId="{134F6524-FC44-489A-A9BD-F3B56D2B3C95}" dt="2023-09-18T03:56:43.941" v="268" actId="47"/>
        <pc:sldMkLst>
          <pc:docMk/>
          <pc:sldMk cId="720970988" sldId="298"/>
        </pc:sldMkLst>
      </pc:sldChg>
      <pc:sldChg chg="addSp delSp modSp new mod">
        <pc:chgData name="CHEUNG, Tsun Hin [Student]" userId="ba806032-7972-4c7c-ac46-be6a4b4aa9ff" providerId="ADAL" clId="{134F6524-FC44-489A-A9BD-F3B56D2B3C95}" dt="2023-09-22T03:46:22.272" v="870" actId="2711"/>
        <pc:sldMkLst>
          <pc:docMk/>
          <pc:sldMk cId="1964774102" sldId="298"/>
        </pc:sldMkLst>
        <pc:spChg chg="add del">
          <ac:chgData name="CHEUNG, Tsun Hin [Student]" userId="ba806032-7972-4c7c-ac46-be6a4b4aa9ff" providerId="ADAL" clId="{134F6524-FC44-489A-A9BD-F3B56D2B3C95}" dt="2023-09-18T03:57:02.961" v="296"/>
          <ac:spMkLst>
            <pc:docMk/>
            <pc:sldMk cId="1964774102" sldId="298"/>
            <ac:spMk id="2" creationId="{0FDDB19E-64E9-DF42-62F0-B7F5EEC924F1}"/>
          </ac:spMkLst>
        </pc:spChg>
        <pc:spChg chg="mod">
          <ac:chgData name="CHEUNG, Tsun Hin [Student]" userId="ba806032-7972-4c7c-ac46-be6a4b4aa9ff" providerId="ADAL" clId="{134F6524-FC44-489A-A9BD-F3B56D2B3C95}" dt="2023-09-22T03:46:22.272" v="870" actId="2711"/>
          <ac:spMkLst>
            <pc:docMk/>
            <pc:sldMk cId="1964774102" sldId="298"/>
            <ac:spMk id="3" creationId="{31EF3BEB-3A5D-4EE3-A4F4-1C6D8D022D06}"/>
          </ac:spMkLst>
        </pc:spChg>
        <pc:picChg chg="add mod">
          <ac:chgData name="CHEUNG, Tsun Hin [Student]" userId="ba806032-7972-4c7c-ac46-be6a4b4aa9ff" providerId="ADAL" clId="{134F6524-FC44-489A-A9BD-F3B56D2B3C95}" dt="2023-09-18T03:57:02.096" v="295"/>
          <ac:picMkLst>
            <pc:docMk/>
            <pc:sldMk cId="1964774102" sldId="298"/>
            <ac:picMk id="4" creationId="{1B7FB9E5-A0B4-9FC3-FF22-2CA0DE20F3EB}"/>
          </ac:picMkLst>
        </pc:picChg>
        <pc:picChg chg="add mod">
          <ac:chgData name="CHEUNG, Tsun Hin [Student]" userId="ba806032-7972-4c7c-ac46-be6a4b4aa9ff" providerId="ADAL" clId="{134F6524-FC44-489A-A9BD-F3B56D2B3C95}" dt="2023-09-18T03:59:50.682" v="396" actId="1076"/>
          <ac:picMkLst>
            <pc:docMk/>
            <pc:sldMk cId="1964774102" sldId="298"/>
            <ac:picMk id="5" creationId="{3434E3D9-1D3E-801B-D21A-CA192619FB31}"/>
          </ac:picMkLst>
        </pc:picChg>
      </pc:sldChg>
      <pc:sldChg chg="modSp new del mod ord">
        <pc:chgData name="CHEUNG, Tsun Hin [Student]" userId="ba806032-7972-4c7c-ac46-be6a4b4aa9ff" providerId="ADAL" clId="{134F6524-FC44-489A-A9BD-F3B56D2B3C95}" dt="2023-09-22T03:50:44.850" v="1040" actId="47"/>
        <pc:sldMkLst>
          <pc:docMk/>
          <pc:sldMk cId="1056951417" sldId="299"/>
        </pc:sldMkLst>
        <pc:spChg chg="mod">
          <ac:chgData name="CHEUNG, Tsun Hin [Student]" userId="ba806032-7972-4c7c-ac46-be6a4b4aa9ff" providerId="ADAL" clId="{134F6524-FC44-489A-A9BD-F3B56D2B3C95}" dt="2023-09-22T03:48:07.118" v="897" actId="20577"/>
          <ac:spMkLst>
            <pc:docMk/>
            <pc:sldMk cId="1056951417" sldId="299"/>
            <ac:spMk id="3" creationId="{4CCBC75F-37F1-3C2F-3602-B7EBEC837E6B}"/>
          </ac:spMkLst>
        </pc:spChg>
      </pc:sldChg>
      <pc:sldChg chg="addSp modSp new del">
        <pc:chgData name="CHEUNG, Tsun Hin [Student]" userId="ba806032-7972-4c7c-ac46-be6a4b4aa9ff" providerId="ADAL" clId="{134F6524-FC44-489A-A9BD-F3B56D2B3C95}" dt="2023-09-18T03:57:45.130" v="306" actId="47"/>
        <pc:sldMkLst>
          <pc:docMk/>
          <pc:sldMk cId="2262004976" sldId="299"/>
        </pc:sldMkLst>
        <pc:picChg chg="add mod">
          <ac:chgData name="CHEUNG, Tsun Hin [Student]" userId="ba806032-7972-4c7c-ac46-be6a4b4aa9ff" providerId="ADAL" clId="{134F6524-FC44-489A-A9BD-F3B56D2B3C95}" dt="2023-09-18T03:57:38.266" v="304"/>
          <ac:picMkLst>
            <pc:docMk/>
            <pc:sldMk cId="2262004976" sldId="299"/>
            <ac:picMk id="4" creationId="{F8286155-C536-BB0E-8909-FBD5747F3ED2}"/>
          </ac:picMkLst>
        </pc:picChg>
      </pc:sldChg>
      <pc:sldChg chg="addSp delSp modSp new mod">
        <pc:chgData name="CHEUNG, Tsun Hin [Student]" userId="ba806032-7972-4c7c-ac46-be6a4b4aa9ff" providerId="ADAL" clId="{134F6524-FC44-489A-A9BD-F3B56D2B3C95}" dt="2023-09-22T04:44:16.949" v="1382" actId="20577"/>
        <pc:sldMkLst>
          <pc:docMk/>
          <pc:sldMk cId="969898978" sldId="300"/>
        </pc:sldMkLst>
        <pc:spChg chg="del">
          <ac:chgData name="CHEUNG, Tsun Hin [Student]" userId="ba806032-7972-4c7c-ac46-be6a4b4aa9ff" providerId="ADAL" clId="{134F6524-FC44-489A-A9BD-F3B56D2B3C95}" dt="2023-09-22T04:35:30.485" v="1301" actId="478"/>
          <ac:spMkLst>
            <pc:docMk/>
            <pc:sldMk cId="969898978" sldId="300"/>
            <ac:spMk id="2" creationId="{04A47ED2-2A13-85E8-A25B-84805E63B84F}"/>
          </ac:spMkLst>
        </pc:spChg>
        <pc:spChg chg="mod">
          <ac:chgData name="CHEUNG, Tsun Hin [Student]" userId="ba806032-7972-4c7c-ac46-be6a4b4aa9ff" providerId="ADAL" clId="{134F6524-FC44-489A-A9BD-F3B56D2B3C95}" dt="2023-09-22T04:44:16.949" v="1382" actId="20577"/>
          <ac:spMkLst>
            <pc:docMk/>
            <pc:sldMk cId="969898978" sldId="300"/>
            <ac:spMk id="3" creationId="{1EB5C6C4-0197-E2B0-1EFF-C016D2E68815}"/>
          </ac:spMkLst>
        </pc:spChg>
        <pc:spChg chg="add mod">
          <ac:chgData name="CHEUNG, Tsun Hin [Student]" userId="ba806032-7972-4c7c-ac46-be6a4b4aa9ff" providerId="ADAL" clId="{134F6524-FC44-489A-A9BD-F3B56D2B3C95}" dt="2023-09-22T04:40:16.400" v="1357" actId="1076"/>
          <ac:spMkLst>
            <pc:docMk/>
            <pc:sldMk cId="969898978" sldId="300"/>
            <ac:spMk id="4" creationId="{53CC9BC5-D465-8CCA-8B0C-226DB4D21307}"/>
          </ac:spMkLst>
        </pc:spChg>
        <pc:spChg chg="add mod">
          <ac:chgData name="CHEUNG, Tsun Hin [Student]" userId="ba806032-7972-4c7c-ac46-be6a4b4aa9ff" providerId="ADAL" clId="{134F6524-FC44-489A-A9BD-F3B56D2B3C95}" dt="2023-09-22T04:40:16.400" v="1357" actId="1076"/>
          <ac:spMkLst>
            <pc:docMk/>
            <pc:sldMk cId="969898978" sldId="300"/>
            <ac:spMk id="5" creationId="{4F7C5747-ADE2-40BC-1837-0E9AAF50E06F}"/>
          </ac:spMkLst>
        </pc:spChg>
        <pc:picChg chg="add mod">
          <ac:chgData name="CHEUNG, Tsun Hin [Student]" userId="ba806032-7972-4c7c-ac46-be6a4b4aa9ff" providerId="ADAL" clId="{134F6524-FC44-489A-A9BD-F3B56D2B3C95}" dt="2023-09-22T04:40:16.400" v="1357" actId="1076"/>
          <ac:picMkLst>
            <pc:docMk/>
            <pc:sldMk cId="969898978" sldId="300"/>
            <ac:picMk id="1026" creationId="{FBC37FBD-8595-0AB5-14D8-F80846CAE778}"/>
          </ac:picMkLst>
        </pc:picChg>
        <pc:picChg chg="add mod">
          <ac:chgData name="CHEUNG, Tsun Hin [Student]" userId="ba806032-7972-4c7c-ac46-be6a4b4aa9ff" providerId="ADAL" clId="{134F6524-FC44-489A-A9BD-F3B56D2B3C95}" dt="2023-09-22T04:40:38.574" v="1358" actId="14100"/>
          <ac:picMkLst>
            <pc:docMk/>
            <pc:sldMk cId="969898978" sldId="300"/>
            <ac:picMk id="1028" creationId="{B9F7E4FA-98E9-3919-0F18-3DDC2F9D60BC}"/>
          </ac:picMkLst>
        </pc:picChg>
      </pc:sldChg>
      <pc:sldChg chg="addSp delSp modSp new del mod">
        <pc:chgData name="CHEUNG, Tsun Hin [Student]" userId="ba806032-7972-4c7c-ac46-be6a4b4aa9ff" providerId="ADAL" clId="{134F6524-FC44-489A-A9BD-F3B56D2B3C95}" dt="2023-09-18T03:58:12.349" v="356" actId="47"/>
        <pc:sldMkLst>
          <pc:docMk/>
          <pc:sldMk cId="1628419374" sldId="300"/>
        </pc:sldMkLst>
        <pc:spChg chg="del">
          <ac:chgData name="CHEUNG, Tsun Hin [Student]" userId="ba806032-7972-4c7c-ac46-be6a4b4aa9ff" providerId="ADAL" clId="{134F6524-FC44-489A-A9BD-F3B56D2B3C95}" dt="2023-09-18T03:57:48.808" v="308" actId="478"/>
          <ac:spMkLst>
            <pc:docMk/>
            <pc:sldMk cId="1628419374" sldId="300"/>
            <ac:spMk id="2" creationId="{A0E8251F-2A17-821D-697C-38E31CF2879A}"/>
          </ac:spMkLst>
        </pc:spChg>
        <pc:spChg chg="mod">
          <ac:chgData name="CHEUNG, Tsun Hin [Student]" userId="ba806032-7972-4c7c-ac46-be6a4b4aa9ff" providerId="ADAL" clId="{134F6524-FC44-489A-A9BD-F3B56D2B3C95}" dt="2023-09-18T03:58:05.240" v="353" actId="20577"/>
          <ac:spMkLst>
            <pc:docMk/>
            <pc:sldMk cId="1628419374" sldId="300"/>
            <ac:spMk id="3" creationId="{DAA35CC6-AFBB-FE11-5D27-70D2035AF8A2}"/>
          </ac:spMkLst>
        </pc:spChg>
        <pc:picChg chg="add mod">
          <ac:chgData name="CHEUNG, Tsun Hin [Student]" userId="ba806032-7972-4c7c-ac46-be6a4b4aa9ff" providerId="ADAL" clId="{134F6524-FC44-489A-A9BD-F3B56D2B3C95}" dt="2023-09-18T03:58:08.834" v="355" actId="1076"/>
          <ac:picMkLst>
            <pc:docMk/>
            <pc:sldMk cId="1628419374" sldId="300"/>
            <ac:picMk id="4" creationId="{35805275-9D3B-6560-6986-5E27566B6195}"/>
          </ac:picMkLst>
        </pc:picChg>
      </pc:sldChg>
      <pc:sldChg chg="modSp new del mod">
        <pc:chgData name="CHEUNG, Tsun Hin [Student]" userId="ba806032-7972-4c7c-ac46-be6a4b4aa9ff" providerId="ADAL" clId="{134F6524-FC44-489A-A9BD-F3B56D2B3C95}" dt="2023-09-22T06:08:46.727" v="1969" actId="47"/>
        <pc:sldMkLst>
          <pc:docMk/>
          <pc:sldMk cId="2166948403" sldId="301"/>
        </pc:sldMkLst>
        <pc:spChg chg="mod">
          <ac:chgData name="CHEUNG, Tsun Hin [Student]" userId="ba806032-7972-4c7c-ac46-be6a4b4aa9ff" providerId="ADAL" clId="{134F6524-FC44-489A-A9BD-F3B56D2B3C95}" dt="2023-09-22T03:48:25.759" v="921" actId="20577"/>
          <ac:spMkLst>
            <pc:docMk/>
            <pc:sldMk cId="2166948403" sldId="301"/>
            <ac:spMk id="3" creationId="{F2619081-22CF-D357-252B-0680736C7D58}"/>
          </ac:spMkLst>
        </pc:spChg>
      </pc:sldChg>
      <pc:sldChg chg="addSp delSp modSp add mod">
        <pc:chgData name="CHEUNG, Tsun Hin [Student]" userId="ba806032-7972-4c7c-ac46-be6a4b4aa9ff" providerId="ADAL" clId="{134F6524-FC44-489A-A9BD-F3B56D2B3C95}" dt="2023-09-22T05:46:13.886" v="1394" actId="1076"/>
        <pc:sldMkLst>
          <pc:docMk/>
          <pc:sldMk cId="2509175662" sldId="302"/>
        </pc:sldMkLst>
        <pc:spChg chg="del">
          <ac:chgData name="CHEUNG, Tsun Hin [Student]" userId="ba806032-7972-4c7c-ac46-be6a4b4aa9ff" providerId="ADAL" clId="{134F6524-FC44-489A-A9BD-F3B56D2B3C95}" dt="2023-09-22T05:45:13.745" v="1388"/>
          <ac:spMkLst>
            <pc:docMk/>
            <pc:sldMk cId="2509175662" sldId="302"/>
            <ac:spMk id="2" creationId="{04A47ED2-2A13-85E8-A25B-84805E63B84F}"/>
          </ac:spMkLst>
        </pc:spChg>
        <pc:spChg chg="mod">
          <ac:chgData name="CHEUNG, Tsun Hin [Student]" userId="ba806032-7972-4c7c-ac46-be6a4b4aa9ff" providerId="ADAL" clId="{134F6524-FC44-489A-A9BD-F3B56D2B3C95}" dt="2023-09-22T03:50:59.486" v="1083" actId="20577"/>
          <ac:spMkLst>
            <pc:docMk/>
            <pc:sldMk cId="2509175662" sldId="302"/>
            <ac:spMk id="3" creationId="{1EB5C6C4-0197-E2B0-1EFF-C016D2E68815}"/>
          </ac:spMkLst>
        </pc:spChg>
        <pc:picChg chg="add mod">
          <ac:chgData name="CHEUNG, Tsun Hin [Student]" userId="ba806032-7972-4c7c-ac46-be6a4b4aa9ff" providerId="ADAL" clId="{134F6524-FC44-489A-A9BD-F3B56D2B3C95}" dt="2023-09-22T05:46:13.886" v="1394" actId="1076"/>
          <ac:picMkLst>
            <pc:docMk/>
            <pc:sldMk cId="2509175662" sldId="302"/>
            <ac:picMk id="4" creationId="{67E6D4B7-D124-9E15-E057-06703C82E2A4}"/>
          </ac:picMkLst>
        </pc:picChg>
      </pc:sldChg>
      <pc:sldChg chg="new del">
        <pc:chgData name="CHEUNG, Tsun Hin [Student]" userId="ba806032-7972-4c7c-ac46-be6a4b4aa9ff" providerId="ADAL" clId="{134F6524-FC44-489A-A9BD-F3B56D2B3C95}" dt="2023-09-22T03:50:50.962" v="1042" actId="680"/>
        <pc:sldMkLst>
          <pc:docMk/>
          <pc:sldMk cId="2847481857" sldId="302"/>
        </pc:sldMkLst>
      </pc:sldChg>
      <pc:sldChg chg="modSp new del mod">
        <pc:chgData name="CHEUNG, Tsun Hin [Student]" userId="ba806032-7972-4c7c-ac46-be6a4b4aa9ff" providerId="ADAL" clId="{134F6524-FC44-489A-A9BD-F3B56D2B3C95}" dt="2023-09-22T06:08:16.773" v="1963" actId="47"/>
        <pc:sldMkLst>
          <pc:docMk/>
          <pc:sldMk cId="70307017" sldId="303"/>
        </pc:sldMkLst>
        <pc:spChg chg="mod">
          <ac:chgData name="CHEUNG, Tsun Hin [Student]" userId="ba806032-7972-4c7c-ac46-be6a4b4aa9ff" providerId="ADAL" clId="{134F6524-FC44-489A-A9BD-F3B56D2B3C95}" dt="2023-09-22T03:51:26.238" v="1123" actId="20577"/>
          <ac:spMkLst>
            <pc:docMk/>
            <pc:sldMk cId="70307017" sldId="303"/>
            <ac:spMk id="3" creationId="{02739E4D-202F-5014-D001-49AEA33522FB}"/>
          </ac:spMkLst>
        </pc:spChg>
      </pc:sldChg>
      <pc:sldChg chg="addSp delSp modSp new mod ord">
        <pc:chgData name="CHEUNG, Tsun Hin [Student]" userId="ba806032-7972-4c7c-ac46-be6a4b4aa9ff" providerId="ADAL" clId="{134F6524-FC44-489A-A9BD-F3B56D2B3C95}" dt="2023-09-22T05:50:55.834" v="1527"/>
        <pc:sldMkLst>
          <pc:docMk/>
          <pc:sldMk cId="2800352722" sldId="304"/>
        </pc:sldMkLst>
        <pc:spChg chg="add del">
          <ac:chgData name="CHEUNG, Tsun Hin [Student]" userId="ba806032-7972-4c7c-ac46-be6a4b4aa9ff" providerId="ADAL" clId="{134F6524-FC44-489A-A9BD-F3B56D2B3C95}" dt="2023-09-22T05:46:45.688" v="1399" actId="478"/>
          <ac:spMkLst>
            <pc:docMk/>
            <pc:sldMk cId="2800352722" sldId="304"/>
            <ac:spMk id="2" creationId="{2137BB66-E0BC-9B2A-702A-E8C5C5997D6A}"/>
          </ac:spMkLst>
        </pc:spChg>
        <pc:spChg chg="mod">
          <ac:chgData name="CHEUNG, Tsun Hin [Student]" userId="ba806032-7972-4c7c-ac46-be6a4b4aa9ff" providerId="ADAL" clId="{134F6524-FC44-489A-A9BD-F3B56D2B3C95}" dt="2023-09-22T05:47:08.813" v="1434" actId="20577"/>
          <ac:spMkLst>
            <pc:docMk/>
            <pc:sldMk cId="2800352722" sldId="304"/>
            <ac:spMk id="3" creationId="{5A9AA50F-53E4-1D90-07D3-74ED77193938}"/>
          </ac:spMkLst>
        </pc:spChg>
        <pc:graphicFrameChg chg="add del mod">
          <ac:chgData name="CHEUNG, Tsun Hin [Student]" userId="ba806032-7972-4c7c-ac46-be6a4b4aa9ff" providerId="ADAL" clId="{134F6524-FC44-489A-A9BD-F3B56D2B3C95}" dt="2023-09-22T05:46:41.281" v="1397"/>
          <ac:graphicFrameMkLst>
            <pc:docMk/>
            <pc:sldMk cId="2800352722" sldId="304"/>
            <ac:graphicFrameMk id="4" creationId="{20D566C6-8757-0481-ED81-AE0E20ABFAF3}"/>
          </ac:graphicFrameMkLst>
        </pc:graphicFrameChg>
        <pc:graphicFrameChg chg="add mod modGraphic">
          <ac:chgData name="CHEUNG, Tsun Hin [Student]" userId="ba806032-7972-4c7c-ac46-be6a4b4aa9ff" providerId="ADAL" clId="{134F6524-FC44-489A-A9BD-F3B56D2B3C95}" dt="2023-09-22T05:47:59.123" v="1464" actId="1076"/>
          <ac:graphicFrameMkLst>
            <pc:docMk/>
            <pc:sldMk cId="2800352722" sldId="304"/>
            <ac:graphicFrameMk id="6" creationId="{AC832371-DA12-BBE0-E55A-EE3112F29209}"/>
          </ac:graphicFrameMkLst>
        </pc:graphicFrameChg>
        <pc:picChg chg="add del mod">
          <ac:chgData name="CHEUNG, Tsun Hin [Student]" userId="ba806032-7972-4c7c-ac46-be6a4b4aa9ff" providerId="ADAL" clId="{134F6524-FC44-489A-A9BD-F3B56D2B3C95}" dt="2023-09-22T05:46:49.894" v="1403" actId="478"/>
          <ac:picMkLst>
            <pc:docMk/>
            <pc:sldMk cId="2800352722" sldId="304"/>
            <ac:picMk id="5" creationId="{8292D318-1C68-8FBB-AE5E-E5AFE1C79434}"/>
          </ac:picMkLst>
        </pc:picChg>
      </pc:sldChg>
      <pc:sldChg chg="modSp add del mod ord">
        <pc:chgData name="CHEUNG, Tsun Hin [Student]" userId="ba806032-7972-4c7c-ac46-be6a4b4aa9ff" providerId="ADAL" clId="{134F6524-FC44-489A-A9BD-F3B56D2B3C95}" dt="2023-09-22T04:29:12.940" v="1295" actId="47"/>
        <pc:sldMkLst>
          <pc:docMk/>
          <pc:sldMk cId="3706046043" sldId="304"/>
        </pc:sldMkLst>
        <pc:spChg chg="mod">
          <ac:chgData name="CHEUNG, Tsun Hin [Student]" userId="ba806032-7972-4c7c-ac46-be6a4b4aa9ff" providerId="ADAL" clId="{134F6524-FC44-489A-A9BD-F3B56D2B3C95}" dt="2023-09-22T04:16:46.825" v="1207" actId="20577"/>
          <ac:spMkLst>
            <pc:docMk/>
            <pc:sldMk cId="3706046043" sldId="304"/>
            <ac:spMk id="3" creationId="{1EB5C6C4-0197-E2B0-1EFF-C016D2E68815}"/>
          </ac:spMkLst>
        </pc:spChg>
      </pc:sldChg>
      <pc:sldChg chg="addSp delSp modSp new mod ord">
        <pc:chgData name="CHEUNG, Tsun Hin [Student]" userId="ba806032-7972-4c7c-ac46-be6a4b4aa9ff" providerId="ADAL" clId="{134F6524-FC44-489A-A9BD-F3B56D2B3C95}" dt="2023-09-22T05:50:55.834" v="1527"/>
        <pc:sldMkLst>
          <pc:docMk/>
          <pc:sldMk cId="754549914" sldId="305"/>
        </pc:sldMkLst>
        <pc:spChg chg="del">
          <ac:chgData name="CHEUNG, Tsun Hin [Student]" userId="ba806032-7972-4c7c-ac46-be6a4b4aa9ff" providerId="ADAL" clId="{134F6524-FC44-489A-A9BD-F3B56D2B3C95}" dt="2023-09-22T05:47:44.384" v="1462"/>
          <ac:spMkLst>
            <pc:docMk/>
            <pc:sldMk cId="754549914" sldId="305"/>
            <ac:spMk id="2" creationId="{79271759-3824-838A-636B-3D65C46272A1}"/>
          </ac:spMkLst>
        </pc:spChg>
        <pc:spChg chg="mod">
          <ac:chgData name="CHEUNG, Tsun Hin [Student]" userId="ba806032-7972-4c7c-ac46-be6a4b4aa9ff" providerId="ADAL" clId="{134F6524-FC44-489A-A9BD-F3B56D2B3C95}" dt="2023-09-22T05:47:33.401" v="1461" actId="20577"/>
          <ac:spMkLst>
            <pc:docMk/>
            <pc:sldMk cId="754549914" sldId="305"/>
            <ac:spMk id="3" creationId="{47587316-1780-2C6F-120F-3C694F9956B9}"/>
          </ac:spMkLst>
        </pc:spChg>
        <pc:graphicFrameChg chg="add mod">
          <ac:chgData name="CHEUNG, Tsun Hin [Student]" userId="ba806032-7972-4c7c-ac46-be6a4b4aa9ff" providerId="ADAL" clId="{134F6524-FC44-489A-A9BD-F3B56D2B3C95}" dt="2023-09-22T05:47:52.124" v="1463" actId="1076"/>
          <ac:graphicFrameMkLst>
            <pc:docMk/>
            <pc:sldMk cId="754549914" sldId="305"/>
            <ac:graphicFrameMk id="4" creationId="{DBDFF69F-A739-D7DB-A6A7-7617A24B5F5A}"/>
          </ac:graphicFrameMkLst>
        </pc:graphicFrameChg>
      </pc:sldChg>
      <pc:sldChg chg="addSp delSp modSp new del mod">
        <pc:chgData name="CHEUNG, Tsun Hin [Student]" userId="ba806032-7972-4c7c-ac46-be6a4b4aa9ff" providerId="ADAL" clId="{134F6524-FC44-489A-A9BD-F3B56D2B3C95}" dt="2023-09-22T05:50:46.754" v="1525" actId="47"/>
        <pc:sldMkLst>
          <pc:docMk/>
          <pc:sldMk cId="2825418458" sldId="306"/>
        </pc:sldMkLst>
        <pc:spChg chg="del">
          <ac:chgData name="CHEUNG, Tsun Hin [Student]" userId="ba806032-7972-4c7c-ac46-be6a4b4aa9ff" providerId="ADAL" clId="{134F6524-FC44-489A-A9BD-F3B56D2B3C95}" dt="2023-09-22T05:48:26.840" v="1484" actId="478"/>
          <ac:spMkLst>
            <pc:docMk/>
            <pc:sldMk cId="2825418458" sldId="306"/>
            <ac:spMk id="2" creationId="{554E3ECB-BCBF-DFBE-66E0-31AB26C2CFDF}"/>
          </ac:spMkLst>
        </pc:spChg>
        <pc:spChg chg="mod">
          <ac:chgData name="CHEUNG, Tsun Hin [Student]" userId="ba806032-7972-4c7c-ac46-be6a4b4aa9ff" providerId="ADAL" clId="{134F6524-FC44-489A-A9BD-F3B56D2B3C95}" dt="2023-09-22T05:48:19.245" v="1483" actId="313"/>
          <ac:spMkLst>
            <pc:docMk/>
            <pc:sldMk cId="2825418458" sldId="306"/>
            <ac:spMk id="3" creationId="{630161EC-25F3-9718-DB64-E040D958473F}"/>
          </ac:spMkLst>
        </pc:spChg>
        <pc:graphicFrameChg chg="add del mod">
          <ac:chgData name="CHEUNG, Tsun Hin [Student]" userId="ba806032-7972-4c7c-ac46-be6a4b4aa9ff" providerId="ADAL" clId="{134F6524-FC44-489A-A9BD-F3B56D2B3C95}" dt="2023-09-22T05:48:30.820" v="1486"/>
          <ac:graphicFrameMkLst>
            <pc:docMk/>
            <pc:sldMk cId="2825418458" sldId="306"/>
            <ac:graphicFrameMk id="4" creationId="{B9C7914A-2001-8D6D-6D62-DB3CDE2ECE0B}"/>
          </ac:graphicFrameMkLst>
        </pc:graphicFrameChg>
        <pc:graphicFrameChg chg="add del mod">
          <ac:chgData name="CHEUNG, Tsun Hin [Student]" userId="ba806032-7972-4c7c-ac46-be6a4b4aa9ff" providerId="ADAL" clId="{134F6524-FC44-489A-A9BD-F3B56D2B3C95}" dt="2023-09-22T05:48:33.879" v="1488" actId="478"/>
          <ac:graphicFrameMkLst>
            <pc:docMk/>
            <pc:sldMk cId="2825418458" sldId="306"/>
            <ac:graphicFrameMk id="5" creationId="{8F34F5D2-5D96-0F0D-8C75-5C8E84ACF849}"/>
          </ac:graphicFrameMkLst>
        </pc:graphicFrameChg>
        <pc:graphicFrameChg chg="add del mod modGraphic">
          <ac:chgData name="CHEUNG, Tsun Hin [Student]" userId="ba806032-7972-4c7c-ac46-be6a4b4aa9ff" providerId="ADAL" clId="{134F6524-FC44-489A-A9BD-F3B56D2B3C95}" dt="2023-09-22T05:49:08.458" v="1500" actId="478"/>
          <ac:graphicFrameMkLst>
            <pc:docMk/>
            <pc:sldMk cId="2825418458" sldId="306"/>
            <ac:graphicFrameMk id="6" creationId="{032EB55B-C747-A86B-9CE6-E10913AFB6D0}"/>
          </ac:graphicFrameMkLst>
        </pc:graphicFrameChg>
        <pc:graphicFrameChg chg="add del mod">
          <ac:chgData name="CHEUNG, Tsun Hin [Student]" userId="ba806032-7972-4c7c-ac46-be6a4b4aa9ff" providerId="ADAL" clId="{134F6524-FC44-489A-A9BD-F3B56D2B3C95}" dt="2023-09-22T05:49:38.263" v="1507" actId="478"/>
          <ac:graphicFrameMkLst>
            <pc:docMk/>
            <pc:sldMk cId="2825418458" sldId="306"/>
            <ac:graphicFrameMk id="9" creationId="{AE3C0F30-CF36-544A-0A90-47D0D466129F}"/>
          </ac:graphicFrameMkLst>
        </pc:graphicFrameChg>
        <pc:picChg chg="add del mod">
          <ac:chgData name="CHEUNG, Tsun Hin [Student]" userId="ba806032-7972-4c7c-ac46-be6a4b4aa9ff" providerId="ADAL" clId="{134F6524-FC44-489A-A9BD-F3B56D2B3C95}" dt="2023-09-22T05:49:27.785" v="1505" actId="478"/>
          <ac:picMkLst>
            <pc:docMk/>
            <pc:sldMk cId="2825418458" sldId="306"/>
            <ac:picMk id="7" creationId="{79EB8E97-9252-C888-6763-0C342BD976B7}"/>
          </ac:picMkLst>
        </pc:picChg>
        <pc:picChg chg="add mod">
          <ac:chgData name="CHEUNG, Tsun Hin [Student]" userId="ba806032-7972-4c7c-ac46-be6a4b4aa9ff" providerId="ADAL" clId="{134F6524-FC44-489A-A9BD-F3B56D2B3C95}" dt="2023-09-22T05:49:22.887" v="1504" actId="571"/>
          <ac:picMkLst>
            <pc:docMk/>
            <pc:sldMk cId="2825418458" sldId="306"/>
            <ac:picMk id="8" creationId="{1A39C424-BD5B-BC33-2106-4609F82FE00F}"/>
          </ac:picMkLst>
        </pc:picChg>
        <pc:picChg chg="add del mod">
          <ac:chgData name="CHEUNG, Tsun Hin [Student]" userId="ba806032-7972-4c7c-ac46-be6a4b4aa9ff" providerId="ADAL" clId="{134F6524-FC44-489A-A9BD-F3B56D2B3C95}" dt="2023-09-22T05:50:06.374" v="1515" actId="478"/>
          <ac:picMkLst>
            <pc:docMk/>
            <pc:sldMk cId="2825418458" sldId="306"/>
            <ac:picMk id="10" creationId="{E18D175C-1F51-5FCE-F931-86EDFEC3DA85}"/>
          </ac:picMkLst>
        </pc:picChg>
        <pc:picChg chg="add del mod modCrop">
          <ac:chgData name="CHEUNG, Tsun Hin [Student]" userId="ba806032-7972-4c7c-ac46-be6a4b4aa9ff" providerId="ADAL" clId="{134F6524-FC44-489A-A9BD-F3B56D2B3C95}" dt="2023-09-22T05:50:44.455" v="1524" actId="478"/>
          <ac:picMkLst>
            <pc:docMk/>
            <pc:sldMk cId="2825418458" sldId="306"/>
            <ac:picMk id="11" creationId="{184D2B99-19C3-8EEB-A9C4-470D86EFE7D6}"/>
          </ac:picMkLst>
        </pc:picChg>
      </pc:sldChg>
      <pc:sldChg chg="addSp delSp modSp new mod">
        <pc:chgData name="CHEUNG, Tsun Hin [Student]" userId="ba806032-7972-4c7c-ac46-be6a4b4aa9ff" providerId="ADAL" clId="{134F6524-FC44-489A-A9BD-F3B56D2B3C95}" dt="2023-09-22T06:03:56.801" v="1613" actId="1076"/>
        <pc:sldMkLst>
          <pc:docMk/>
          <pc:sldMk cId="2951859236" sldId="306"/>
        </pc:sldMkLst>
        <pc:spChg chg="del">
          <ac:chgData name="CHEUNG, Tsun Hin [Student]" userId="ba806032-7972-4c7c-ac46-be6a4b4aa9ff" providerId="ADAL" clId="{134F6524-FC44-489A-A9BD-F3B56D2B3C95}" dt="2023-09-22T06:03:51.266" v="1609" actId="478"/>
          <ac:spMkLst>
            <pc:docMk/>
            <pc:sldMk cId="2951859236" sldId="306"/>
            <ac:spMk id="2" creationId="{82A74109-0ECF-3347-57B9-31E212ABAA7D}"/>
          </ac:spMkLst>
        </pc:spChg>
        <pc:spChg chg="mod">
          <ac:chgData name="CHEUNG, Tsun Hin [Student]" userId="ba806032-7972-4c7c-ac46-be6a4b4aa9ff" providerId="ADAL" clId="{134F6524-FC44-489A-A9BD-F3B56D2B3C95}" dt="2023-09-22T06:03:48.784" v="1608" actId="404"/>
          <ac:spMkLst>
            <pc:docMk/>
            <pc:sldMk cId="2951859236" sldId="306"/>
            <ac:spMk id="3" creationId="{63A2309D-D46F-C974-CDE2-2AAE85295A92}"/>
          </ac:spMkLst>
        </pc:spChg>
        <pc:picChg chg="add mod">
          <ac:chgData name="CHEUNG, Tsun Hin [Student]" userId="ba806032-7972-4c7c-ac46-be6a4b4aa9ff" providerId="ADAL" clId="{134F6524-FC44-489A-A9BD-F3B56D2B3C95}" dt="2023-09-22T06:03:56.801" v="1613" actId="1076"/>
          <ac:picMkLst>
            <pc:docMk/>
            <pc:sldMk cId="2951859236" sldId="306"/>
            <ac:picMk id="4" creationId="{9F4F5FDE-7CED-E9C1-6686-651217459DA9}"/>
          </ac:picMkLst>
        </pc:picChg>
      </pc:sldChg>
      <pc:sldChg chg="addSp delSp modSp new mod">
        <pc:chgData name="CHEUNG, Tsun Hin [Student]" userId="ba806032-7972-4c7c-ac46-be6a4b4aa9ff" providerId="ADAL" clId="{134F6524-FC44-489A-A9BD-F3B56D2B3C95}" dt="2023-09-22T06:05:08.269" v="1687" actId="1076"/>
        <pc:sldMkLst>
          <pc:docMk/>
          <pc:sldMk cId="1819431519" sldId="307"/>
        </pc:sldMkLst>
        <pc:spChg chg="del">
          <ac:chgData name="CHEUNG, Tsun Hin [Student]" userId="ba806032-7972-4c7c-ac46-be6a4b4aa9ff" providerId="ADAL" clId="{134F6524-FC44-489A-A9BD-F3B56D2B3C95}" dt="2023-09-22T06:04:22.610" v="1680" actId="478"/>
          <ac:spMkLst>
            <pc:docMk/>
            <pc:sldMk cId="1819431519" sldId="307"/>
            <ac:spMk id="2" creationId="{24BA3346-01D5-8F78-913F-BE554D2623D0}"/>
          </ac:spMkLst>
        </pc:spChg>
        <pc:spChg chg="mod">
          <ac:chgData name="CHEUNG, Tsun Hin [Student]" userId="ba806032-7972-4c7c-ac46-be6a4b4aa9ff" providerId="ADAL" clId="{134F6524-FC44-489A-A9BD-F3B56D2B3C95}" dt="2023-09-22T06:04:20.483" v="1679" actId="20577"/>
          <ac:spMkLst>
            <pc:docMk/>
            <pc:sldMk cId="1819431519" sldId="307"/>
            <ac:spMk id="3" creationId="{BFAF07B0-9597-7954-DCBD-8EF7A38A061E}"/>
          </ac:spMkLst>
        </pc:spChg>
        <pc:picChg chg="add mod">
          <ac:chgData name="CHEUNG, Tsun Hin [Student]" userId="ba806032-7972-4c7c-ac46-be6a4b4aa9ff" providerId="ADAL" clId="{134F6524-FC44-489A-A9BD-F3B56D2B3C95}" dt="2023-09-22T06:05:08.269" v="1687" actId="1076"/>
          <ac:picMkLst>
            <pc:docMk/>
            <pc:sldMk cId="1819431519" sldId="307"/>
            <ac:picMk id="4" creationId="{25D0C521-C57D-6334-75C3-69CE989E8F93}"/>
          </ac:picMkLst>
        </pc:picChg>
      </pc:sldChg>
      <pc:sldChg chg="addSp delSp modSp new mod">
        <pc:chgData name="CHEUNG, Tsun Hin [Student]" userId="ba806032-7972-4c7c-ac46-be6a4b4aa9ff" providerId="ADAL" clId="{134F6524-FC44-489A-A9BD-F3B56D2B3C95}" dt="2023-09-22T06:05:59.589" v="1728" actId="313"/>
        <pc:sldMkLst>
          <pc:docMk/>
          <pc:sldMk cId="487346109" sldId="308"/>
        </pc:sldMkLst>
        <pc:spChg chg="del">
          <ac:chgData name="CHEUNG, Tsun Hin [Student]" userId="ba806032-7972-4c7c-ac46-be6a4b4aa9ff" providerId="ADAL" clId="{134F6524-FC44-489A-A9BD-F3B56D2B3C95}" dt="2023-09-22T06:05:49.220" v="1721" actId="478"/>
          <ac:spMkLst>
            <pc:docMk/>
            <pc:sldMk cId="487346109" sldId="308"/>
            <ac:spMk id="2" creationId="{8158F8DE-BCDF-D050-B865-44E29723F861}"/>
          </ac:spMkLst>
        </pc:spChg>
        <pc:spChg chg="mod">
          <ac:chgData name="CHEUNG, Tsun Hin [Student]" userId="ba806032-7972-4c7c-ac46-be6a4b4aa9ff" providerId="ADAL" clId="{134F6524-FC44-489A-A9BD-F3B56D2B3C95}" dt="2023-09-22T06:05:59.589" v="1728" actId="313"/>
          <ac:spMkLst>
            <pc:docMk/>
            <pc:sldMk cId="487346109" sldId="308"/>
            <ac:spMk id="3" creationId="{16439941-9D1C-E4D8-714C-6B112E46C182}"/>
          </ac:spMkLst>
        </pc:spChg>
        <pc:picChg chg="add mod">
          <ac:chgData name="CHEUNG, Tsun Hin [Student]" userId="ba806032-7972-4c7c-ac46-be6a4b4aa9ff" providerId="ADAL" clId="{134F6524-FC44-489A-A9BD-F3B56D2B3C95}" dt="2023-09-22T06:05:56.475" v="1727" actId="1076"/>
          <ac:picMkLst>
            <pc:docMk/>
            <pc:sldMk cId="487346109" sldId="308"/>
            <ac:picMk id="4" creationId="{31011EF9-2671-A33D-3153-8C0F0F5539FA}"/>
          </ac:picMkLst>
        </pc:picChg>
      </pc:sldChg>
      <pc:sldChg chg="addSp delSp modSp new mod">
        <pc:chgData name="CHEUNG, Tsun Hin [Student]" userId="ba806032-7972-4c7c-ac46-be6a4b4aa9ff" providerId="ADAL" clId="{134F6524-FC44-489A-A9BD-F3B56D2B3C95}" dt="2023-09-22T06:06:39.401" v="1824" actId="1076"/>
        <pc:sldMkLst>
          <pc:docMk/>
          <pc:sldMk cId="264896718" sldId="309"/>
        </pc:sldMkLst>
        <pc:spChg chg="del">
          <ac:chgData name="CHEUNG, Tsun Hin [Student]" userId="ba806032-7972-4c7c-ac46-be6a4b4aa9ff" providerId="ADAL" clId="{134F6524-FC44-489A-A9BD-F3B56D2B3C95}" dt="2023-09-22T06:06:34.441" v="1822"/>
          <ac:spMkLst>
            <pc:docMk/>
            <pc:sldMk cId="264896718" sldId="309"/>
            <ac:spMk id="2" creationId="{B8107503-B541-A455-75DB-0ECC98121276}"/>
          </ac:spMkLst>
        </pc:spChg>
        <pc:spChg chg="mod">
          <ac:chgData name="CHEUNG, Tsun Hin [Student]" userId="ba806032-7972-4c7c-ac46-be6a4b4aa9ff" providerId="ADAL" clId="{134F6524-FC44-489A-A9BD-F3B56D2B3C95}" dt="2023-09-22T06:06:31.891" v="1821" actId="20577"/>
          <ac:spMkLst>
            <pc:docMk/>
            <pc:sldMk cId="264896718" sldId="309"/>
            <ac:spMk id="3" creationId="{C388FEC9-86D1-DD26-EBBE-2986D30543D2}"/>
          </ac:spMkLst>
        </pc:spChg>
        <pc:picChg chg="add mod">
          <ac:chgData name="CHEUNG, Tsun Hin [Student]" userId="ba806032-7972-4c7c-ac46-be6a4b4aa9ff" providerId="ADAL" clId="{134F6524-FC44-489A-A9BD-F3B56D2B3C95}" dt="2023-09-22T06:06:39.401" v="1824" actId="1076"/>
          <ac:picMkLst>
            <pc:docMk/>
            <pc:sldMk cId="264896718" sldId="309"/>
            <ac:picMk id="4" creationId="{C1608F93-F470-53BE-C80F-C7F6E4B76E92}"/>
          </ac:picMkLst>
        </pc:picChg>
      </pc:sldChg>
      <pc:sldChg chg="addSp delSp modSp new mod">
        <pc:chgData name="CHEUNG, Tsun Hin [Student]" userId="ba806032-7972-4c7c-ac46-be6a4b4aa9ff" providerId="ADAL" clId="{134F6524-FC44-489A-A9BD-F3B56D2B3C95}" dt="2023-09-22T06:07:14.498" v="1912" actId="1076"/>
        <pc:sldMkLst>
          <pc:docMk/>
          <pc:sldMk cId="1032000845" sldId="310"/>
        </pc:sldMkLst>
        <pc:spChg chg="del">
          <ac:chgData name="CHEUNG, Tsun Hin [Student]" userId="ba806032-7972-4c7c-ac46-be6a4b4aa9ff" providerId="ADAL" clId="{134F6524-FC44-489A-A9BD-F3B56D2B3C95}" dt="2023-09-22T06:07:07.761" v="1909" actId="478"/>
          <ac:spMkLst>
            <pc:docMk/>
            <pc:sldMk cId="1032000845" sldId="310"/>
            <ac:spMk id="2" creationId="{85BFA04C-FF15-51AD-711A-E3C4C7BB72AA}"/>
          </ac:spMkLst>
        </pc:spChg>
        <pc:spChg chg="mod">
          <ac:chgData name="CHEUNG, Tsun Hin [Student]" userId="ba806032-7972-4c7c-ac46-be6a4b4aa9ff" providerId="ADAL" clId="{134F6524-FC44-489A-A9BD-F3B56D2B3C95}" dt="2023-09-22T06:07:05.811" v="1908" actId="27636"/>
          <ac:spMkLst>
            <pc:docMk/>
            <pc:sldMk cId="1032000845" sldId="310"/>
            <ac:spMk id="3" creationId="{20A6DFA9-5FA3-746D-AEF4-E40B032B79C8}"/>
          </ac:spMkLst>
        </pc:spChg>
        <pc:picChg chg="add mod">
          <ac:chgData name="CHEUNG, Tsun Hin [Student]" userId="ba806032-7972-4c7c-ac46-be6a4b4aa9ff" providerId="ADAL" clId="{134F6524-FC44-489A-A9BD-F3B56D2B3C95}" dt="2023-09-22T06:07:14.498" v="1912" actId="1076"/>
          <ac:picMkLst>
            <pc:docMk/>
            <pc:sldMk cId="1032000845" sldId="310"/>
            <ac:picMk id="4" creationId="{4B6B1685-FE8D-CF3A-902C-DD5EBBCC89B1}"/>
          </ac:picMkLst>
        </pc:picChg>
      </pc:sldChg>
      <pc:sldChg chg="addSp delSp modSp new mod">
        <pc:chgData name="CHEUNG, Tsun Hin [Student]" userId="ba806032-7972-4c7c-ac46-be6a4b4aa9ff" providerId="ADAL" clId="{134F6524-FC44-489A-A9BD-F3B56D2B3C95}" dt="2023-09-22T06:07:51.172" v="1961" actId="20577"/>
        <pc:sldMkLst>
          <pc:docMk/>
          <pc:sldMk cId="2382288383" sldId="311"/>
        </pc:sldMkLst>
        <pc:spChg chg="add del">
          <ac:chgData name="CHEUNG, Tsun Hin [Student]" userId="ba806032-7972-4c7c-ac46-be6a4b4aa9ff" providerId="ADAL" clId="{134F6524-FC44-489A-A9BD-F3B56D2B3C95}" dt="2023-09-22T06:07:37.425" v="1916" actId="478"/>
          <ac:spMkLst>
            <pc:docMk/>
            <pc:sldMk cId="2382288383" sldId="311"/>
            <ac:spMk id="2" creationId="{CF6484F0-CA8F-8D59-490D-0813C56D5016}"/>
          </ac:spMkLst>
        </pc:spChg>
        <pc:spChg chg="mod">
          <ac:chgData name="CHEUNG, Tsun Hin [Student]" userId="ba806032-7972-4c7c-ac46-be6a4b4aa9ff" providerId="ADAL" clId="{134F6524-FC44-489A-A9BD-F3B56D2B3C95}" dt="2023-09-22T06:07:51.172" v="1961" actId="20577"/>
          <ac:spMkLst>
            <pc:docMk/>
            <pc:sldMk cId="2382288383" sldId="311"/>
            <ac:spMk id="3" creationId="{40EE8333-32AC-EA74-655A-E562A866D660}"/>
          </ac:spMkLst>
        </pc:spChg>
        <pc:picChg chg="add mod">
          <ac:chgData name="CHEUNG, Tsun Hin [Student]" userId="ba806032-7972-4c7c-ac46-be6a4b4aa9ff" providerId="ADAL" clId="{134F6524-FC44-489A-A9BD-F3B56D2B3C95}" dt="2023-09-22T06:07:35.765" v="1915"/>
          <ac:picMkLst>
            <pc:docMk/>
            <pc:sldMk cId="2382288383" sldId="311"/>
            <ac:picMk id="4" creationId="{13DCB7B4-A2A2-EC10-01B3-48099F97C384}"/>
          </ac:picMkLst>
        </pc:picChg>
        <pc:picChg chg="add mod">
          <ac:chgData name="CHEUNG, Tsun Hin [Student]" userId="ba806032-7972-4c7c-ac46-be6a4b4aa9ff" providerId="ADAL" clId="{134F6524-FC44-489A-A9BD-F3B56D2B3C95}" dt="2023-09-22T06:07:41.305" v="1919" actId="1076"/>
          <ac:picMkLst>
            <pc:docMk/>
            <pc:sldMk cId="2382288383" sldId="311"/>
            <ac:picMk id="5" creationId="{333F0FCC-E403-E810-58EB-19067BA3D972}"/>
          </ac:picMkLst>
        </pc:picChg>
      </pc:sldChg>
    </pc:docChg>
  </pc:docChgLst>
  <pc:docChgLst>
    <pc:chgData name="CHEUNG, Tsun Hin [Student]" userId="ba806032-7972-4c7c-ac46-be6a4b4aa9ff" providerId="ADAL" clId="{5EC1494B-7934-7B4A-92D9-2BAD8B282252}"/>
    <pc:docChg chg="undo redo custSel addSld delSld modSld sldOrd">
      <pc:chgData name="CHEUNG, Tsun Hin [Student]" userId="ba806032-7972-4c7c-ac46-be6a4b4aa9ff" providerId="ADAL" clId="{5EC1494B-7934-7B4A-92D9-2BAD8B282252}" dt="2023-12-27T13:07:35.248" v="11702" actId="20577"/>
      <pc:docMkLst>
        <pc:docMk/>
      </pc:docMkLst>
      <pc:sldChg chg="modSp mod">
        <pc:chgData name="CHEUNG, Tsun Hin [Student]" userId="ba806032-7972-4c7c-ac46-be6a4b4aa9ff" providerId="ADAL" clId="{5EC1494B-7934-7B4A-92D9-2BAD8B282252}" dt="2023-12-26T03:26:12.279" v="11368" actId="1076"/>
        <pc:sldMkLst>
          <pc:docMk/>
          <pc:sldMk cId="3672130309" sldId="292"/>
        </pc:sldMkLst>
        <pc:spChg chg="mod">
          <ac:chgData name="CHEUNG, Tsun Hin [Student]" userId="ba806032-7972-4c7c-ac46-be6a4b4aa9ff" providerId="ADAL" clId="{5EC1494B-7934-7B4A-92D9-2BAD8B282252}" dt="2023-12-15T15:38:49.366" v="5739" actId="20577"/>
          <ac:spMkLst>
            <pc:docMk/>
            <pc:sldMk cId="3672130309" sldId="292"/>
            <ac:spMk id="3" creationId="{BFA5BD6D-2466-AB21-0E45-57637D5FA4C2}"/>
          </ac:spMkLst>
        </pc:spChg>
        <pc:spChg chg="mod">
          <ac:chgData name="CHEUNG, Tsun Hin [Student]" userId="ba806032-7972-4c7c-ac46-be6a4b4aa9ff" providerId="ADAL" clId="{5EC1494B-7934-7B4A-92D9-2BAD8B282252}" dt="2023-12-26T03:25:48.656" v="11366" actId="20577"/>
          <ac:spMkLst>
            <pc:docMk/>
            <pc:sldMk cId="3672130309" sldId="292"/>
            <ac:spMk id="6" creationId="{25D4FEAA-CE5C-830E-9CD5-D66E6E233F2B}"/>
          </ac:spMkLst>
        </pc:spChg>
        <pc:picChg chg="mod">
          <ac:chgData name="CHEUNG, Tsun Hin [Student]" userId="ba806032-7972-4c7c-ac46-be6a4b4aa9ff" providerId="ADAL" clId="{5EC1494B-7934-7B4A-92D9-2BAD8B282252}" dt="2023-12-26T03:26:12.279" v="11368" actId="1076"/>
          <ac:picMkLst>
            <pc:docMk/>
            <pc:sldMk cId="3672130309" sldId="292"/>
            <ac:picMk id="5" creationId="{D609BD83-E6DE-9707-BBF8-B43D07973CCF}"/>
          </ac:picMkLst>
        </pc:picChg>
      </pc:sldChg>
      <pc:sldChg chg="modSp mod">
        <pc:chgData name="CHEUNG, Tsun Hin [Student]" userId="ba806032-7972-4c7c-ac46-be6a4b4aa9ff" providerId="ADAL" clId="{5EC1494B-7934-7B4A-92D9-2BAD8B282252}" dt="2023-12-13T15:56:27.240" v="626" actId="1076"/>
        <pc:sldMkLst>
          <pc:docMk/>
          <pc:sldMk cId="2111517271" sldId="295"/>
        </pc:sldMkLst>
        <pc:picChg chg="mod modCrop">
          <ac:chgData name="CHEUNG, Tsun Hin [Student]" userId="ba806032-7972-4c7c-ac46-be6a4b4aa9ff" providerId="ADAL" clId="{5EC1494B-7934-7B4A-92D9-2BAD8B282252}" dt="2023-12-13T15:56:27.240" v="626" actId="1076"/>
          <ac:picMkLst>
            <pc:docMk/>
            <pc:sldMk cId="2111517271" sldId="295"/>
            <ac:picMk id="7" creationId="{A6BCDED8-BF42-DED9-030E-5DE2156E0EC7}"/>
          </ac:picMkLst>
        </pc:picChg>
      </pc:sldChg>
      <pc:sldChg chg="addSp delSp modSp mod">
        <pc:chgData name="CHEUNG, Tsun Hin [Student]" userId="ba806032-7972-4c7c-ac46-be6a4b4aa9ff" providerId="ADAL" clId="{5EC1494B-7934-7B4A-92D9-2BAD8B282252}" dt="2023-12-26T03:05:23.758" v="11134" actId="20577"/>
        <pc:sldMkLst>
          <pc:docMk/>
          <pc:sldMk cId="969898978" sldId="300"/>
        </pc:sldMkLst>
        <pc:spChg chg="mod">
          <ac:chgData name="CHEUNG, Tsun Hin [Student]" userId="ba806032-7972-4c7c-ac46-be6a4b4aa9ff" providerId="ADAL" clId="{5EC1494B-7934-7B4A-92D9-2BAD8B282252}" dt="2023-12-26T03:05:23.758" v="11134" actId="20577"/>
          <ac:spMkLst>
            <pc:docMk/>
            <pc:sldMk cId="969898978" sldId="300"/>
            <ac:spMk id="3" creationId="{1EB5C6C4-0197-E2B0-1EFF-C016D2E68815}"/>
          </ac:spMkLst>
        </pc:spChg>
        <pc:spChg chg="mod">
          <ac:chgData name="CHEUNG, Tsun Hin [Student]" userId="ba806032-7972-4c7c-ac46-be6a4b4aa9ff" providerId="ADAL" clId="{5EC1494B-7934-7B4A-92D9-2BAD8B282252}" dt="2023-12-25T10:32:49.894" v="11079" actId="20577"/>
          <ac:spMkLst>
            <pc:docMk/>
            <pc:sldMk cId="969898978" sldId="300"/>
            <ac:spMk id="7" creationId="{375CA099-4C33-36A7-19FC-89BF85D6F266}"/>
          </ac:spMkLst>
        </pc:spChg>
        <pc:spChg chg="add del mod">
          <ac:chgData name="CHEUNG, Tsun Hin [Student]" userId="ba806032-7972-4c7c-ac46-be6a4b4aa9ff" providerId="ADAL" clId="{5EC1494B-7934-7B4A-92D9-2BAD8B282252}" dt="2023-12-22T10:01:28.020" v="9220"/>
          <ac:spMkLst>
            <pc:docMk/>
            <pc:sldMk cId="969898978" sldId="300"/>
            <ac:spMk id="8" creationId="{66F0151B-A072-2D13-EB66-9895E6EE5E2E}"/>
          </ac:spMkLst>
        </pc:spChg>
        <pc:picChg chg="mod">
          <ac:chgData name="CHEUNG, Tsun Hin [Student]" userId="ba806032-7972-4c7c-ac46-be6a4b4aa9ff" providerId="ADAL" clId="{5EC1494B-7934-7B4A-92D9-2BAD8B282252}" dt="2023-12-14T12:19:06.258" v="993" actId="14100"/>
          <ac:picMkLst>
            <pc:docMk/>
            <pc:sldMk cId="969898978" sldId="300"/>
            <ac:picMk id="1026" creationId="{FBC37FBD-8595-0AB5-14D8-F80846CAE778}"/>
          </ac:picMkLst>
        </pc:picChg>
        <pc:picChg chg="mod">
          <ac:chgData name="CHEUNG, Tsun Hin [Student]" userId="ba806032-7972-4c7c-ac46-be6a4b4aa9ff" providerId="ADAL" clId="{5EC1494B-7934-7B4A-92D9-2BAD8B282252}" dt="2023-12-14T12:19:04.499" v="992" actId="14100"/>
          <ac:picMkLst>
            <pc:docMk/>
            <pc:sldMk cId="969898978" sldId="300"/>
            <ac:picMk id="1028" creationId="{B9F7E4FA-98E9-3919-0F18-3DDC2F9D60BC}"/>
          </ac:picMkLst>
        </pc:picChg>
      </pc:sldChg>
      <pc:sldChg chg="addSp modSp mod">
        <pc:chgData name="CHEUNG, Tsun Hin [Student]" userId="ba806032-7972-4c7c-ac46-be6a4b4aa9ff" providerId="ADAL" clId="{5EC1494B-7934-7B4A-92D9-2BAD8B282252}" dt="2023-12-14T12:22:57.377" v="1005" actId="20577"/>
        <pc:sldMkLst>
          <pc:docMk/>
          <pc:sldMk cId="2509175662" sldId="302"/>
        </pc:sldMkLst>
        <pc:spChg chg="add mod">
          <ac:chgData name="CHEUNG, Tsun Hin [Student]" userId="ba806032-7972-4c7c-ac46-be6a4b4aa9ff" providerId="ADAL" clId="{5EC1494B-7934-7B4A-92D9-2BAD8B282252}" dt="2023-12-14T12:22:57.377" v="1005" actId="20577"/>
          <ac:spMkLst>
            <pc:docMk/>
            <pc:sldMk cId="2509175662" sldId="302"/>
            <ac:spMk id="2" creationId="{CD3DDF9E-C653-04CC-1304-843A593E910B}"/>
          </ac:spMkLst>
        </pc:spChg>
        <pc:spChg chg="mod">
          <ac:chgData name="CHEUNG, Tsun Hin [Student]" userId="ba806032-7972-4c7c-ac46-be6a4b4aa9ff" providerId="ADAL" clId="{5EC1494B-7934-7B4A-92D9-2BAD8B282252}" dt="2023-12-13T13:38:04.316" v="143" actId="20577"/>
          <ac:spMkLst>
            <pc:docMk/>
            <pc:sldMk cId="2509175662" sldId="302"/>
            <ac:spMk id="3" creationId="{1EB5C6C4-0197-E2B0-1EFF-C016D2E68815}"/>
          </ac:spMkLst>
        </pc:spChg>
        <pc:picChg chg="mod">
          <ac:chgData name="CHEUNG, Tsun Hin [Student]" userId="ba806032-7972-4c7c-ac46-be6a4b4aa9ff" providerId="ADAL" clId="{5EC1494B-7934-7B4A-92D9-2BAD8B282252}" dt="2023-12-14T12:17:36.920" v="955" actId="14100"/>
          <ac:picMkLst>
            <pc:docMk/>
            <pc:sldMk cId="2509175662" sldId="302"/>
            <ac:picMk id="3076" creationId="{A3C3FC5C-8B78-8885-9E43-13B65FC807CF}"/>
          </ac:picMkLst>
        </pc:picChg>
      </pc:sldChg>
      <pc:sldChg chg="modSp del mod ord">
        <pc:chgData name="CHEUNG, Tsun Hin [Student]" userId="ba806032-7972-4c7c-ac46-be6a4b4aa9ff" providerId="ADAL" clId="{5EC1494B-7934-7B4A-92D9-2BAD8B282252}" dt="2023-12-13T15:08:18.227" v="263" actId="2696"/>
        <pc:sldMkLst>
          <pc:docMk/>
          <pc:sldMk cId="2800352722" sldId="304"/>
        </pc:sldMkLst>
        <pc:spChg chg="mod">
          <ac:chgData name="CHEUNG, Tsun Hin [Student]" userId="ba806032-7972-4c7c-ac46-be6a4b4aa9ff" providerId="ADAL" clId="{5EC1494B-7934-7B4A-92D9-2BAD8B282252}" dt="2023-12-13T14:56:51.865" v="204" actId="20577"/>
          <ac:spMkLst>
            <pc:docMk/>
            <pc:sldMk cId="2800352722" sldId="304"/>
            <ac:spMk id="3" creationId="{5A9AA50F-53E4-1D90-07D3-74ED77193938}"/>
          </ac:spMkLst>
        </pc:spChg>
        <pc:graphicFrameChg chg="mod modGraphic">
          <ac:chgData name="CHEUNG, Tsun Hin [Student]" userId="ba806032-7972-4c7c-ac46-be6a4b4aa9ff" providerId="ADAL" clId="{5EC1494B-7934-7B4A-92D9-2BAD8B282252}" dt="2023-12-13T15:05:24.386" v="260" actId="255"/>
          <ac:graphicFrameMkLst>
            <pc:docMk/>
            <pc:sldMk cId="2800352722" sldId="304"/>
            <ac:graphicFrameMk id="10" creationId="{4311B261-1903-7671-CBE2-2884537BBE82}"/>
          </ac:graphicFrameMkLst>
        </pc:graphicFrameChg>
      </pc:sldChg>
      <pc:sldChg chg="modSp del mod ord">
        <pc:chgData name="CHEUNG, Tsun Hin [Student]" userId="ba806032-7972-4c7c-ac46-be6a4b4aa9ff" providerId="ADAL" clId="{5EC1494B-7934-7B4A-92D9-2BAD8B282252}" dt="2023-12-13T15:08:16.978" v="262" actId="2696"/>
        <pc:sldMkLst>
          <pc:docMk/>
          <pc:sldMk cId="754549914" sldId="305"/>
        </pc:sldMkLst>
        <pc:spChg chg="mod">
          <ac:chgData name="CHEUNG, Tsun Hin [Student]" userId="ba806032-7972-4c7c-ac46-be6a4b4aa9ff" providerId="ADAL" clId="{5EC1494B-7934-7B4A-92D9-2BAD8B282252}" dt="2023-12-13T14:56:51.503" v="203" actId="20577"/>
          <ac:spMkLst>
            <pc:docMk/>
            <pc:sldMk cId="754549914" sldId="305"/>
            <ac:spMk id="3" creationId="{47587316-1780-2C6F-120F-3C694F9956B9}"/>
          </ac:spMkLst>
        </pc:spChg>
        <pc:graphicFrameChg chg="mod modGraphic">
          <ac:chgData name="CHEUNG, Tsun Hin [Student]" userId="ba806032-7972-4c7c-ac46-be6a4b4aa9ff" providerId="ADAL" clId="{5EC1494B-7934-7B4A-92D9-2BAD8B282252}" dt="2023-12-13T15:05:24.598" v="261" actId="14100"/>
          <ac:graphicFrameMkLst>
            <pc:docMk/>
            <pc:sldMk cId="754549914" sldId="305"/>
            <ac:graphicFrameMk id="13" creationId="{8D454056-0C3C-34F3-69A9-C566E012091C}"/>
          </ac:graphicFrameMkLst>
        </pc:graphicFrameChg>
      </pc:sldChg>
      <pc:sldChg chg="modSp mod ord">
        <pc:chgData name="CHEUNG, Tsun Hin [Student]" userId="ba806032-7972-4c7c-ac46-be6a4b4aa9ff" providerId="ADAL" clId="{5EC1494B-7934-7B4A-92D9-2BAD8B282252}" dt="2023-12-26T03:34:21.582" v="11440" actId="20577"/>
        <pc:sldMkLst>
          <pc:docMk/>
          <pc:sldMk cId="487346109" sldId="308"/>
        </pc:sldMkLst>
        <pc:spChg chg="mod">
          <ac:chgData name="CHEUNG, Tsun Hin [Student]" userId="ba806032-7972-4c7c-ac46-be6a4b4aa9ff" providerId="ADAL" clId="{5EC1494B-7934-7B4A-92D9-2BAD8B282252}" dt="2023-12-26T03:34:21.582" v="11440" actId="20577"/>
          <ac:spMkLst>
            <pc:docMk/>
            <pc:sldMk cId="487346109" sldId="308"/>
            <ac:spMk id="6" creationId="{25BA5102-92B7-1A64-01F2-2A3358FB5EF6}"/>
          </ac:spMkLst>
        </pc:spChg>
      </pc:sldChg>
      <pc:sldChg chg="addSp delSp modSp mod">
        <pc:chgData name="CHEUNG, Tsun Hin [Student]" userId="ba806032-7972-4c7c-ac46-be6a4b4aa9ff" providerId="ADAL" clId="{5EC1494B-7934-7B4A-92D9-2BAD8B282252}" dt="2023-12-26T03:36:04.104" v="11456" actId="14100"/>
        <pc:sldMkLst>
          <pc:docMk/>
          <pc:sldMk cId="264896718" sldId="309"/>
        </pc:sldMkLst>
        <pc:spChg chg="add mod">
          <ac:chgData name="CHEUNG, Tsun Hin [Student]" userId="ba806032-7972-4c7c-ac46-be6a4b4aa9ff" providerId="ADAL" clId="{5EC1494B-7934-7B4A-92D9-2BAD8B282252}" dt="2023-12-26T03:35:46.695" v="11454" actId="20577"/>
          <ac:spMkLst>
            <pc:docMk/>
            <pc:sldMk cId="264896718" sldId="309"/>
            <ac:spMk id="5" creationId="{83B84781-0BEB-BE9C-EB33-51648991BB89}"/>
          </ac:spMkLst>
        </pc:spChg>
        <pc:spChg chg="add del">
          <ac:chgData name="CHEUNG, Tsun Hin [Student]" userId="ba806032-7972-4c7c-ac46-be6a4b4aa9ff" providerId="ADAL" clId="{5EC1494B-7934-7B4A-92D9-2BAD8B282252}" dt="2023-12-15T14:33:13.051" v="2562" actId="22"/>
          <ac:spMkLst>
            <pc:docMk/>
            <pc:sldMk cId="264896718" sldId="309"/>
            <ac:spMk id="7" creationId="{178F4CD3-7178-8ACE-E998-F05E4EDC8066}"/>
          </ac:spMkLst>
        </pc:spChg>
        <pc:picChg chg="mod">
          <ac:chgData name="CHEUNG, Tsun Hin [Student]" userId="ba806032-7972-4c7c-ac46-be6a4b4aa9ff" providerId="ADAL" clId="{5EC1494B-7934-7B4A-92D9-2BAD8B282252}" dt="2023-12-26T03:36:04.104" v="11456" actId="14100"/>
          <ac:picMkLst>
            <pc:docMk/>
            <pc:sldMk cId="264896718" sldId="309"/>
            <ac:picMk id="4" creationId="{C1608F93-F470-53BE-C80F-C7F6E4B76E92}"/>
          </ac:picMkLst>
        </pc:picChg>
      </pc:sldChg>
      <pc:sldChg chg="addSp modSp mod">
        <pc:chgData name="CHEUNG, Tsun Hin [Student]" userId="ba806032-7972-4c7c-ac46-be6a4b4aa9ff" providerId="ADAL" clId="{5EC1494B-7934-7B4A-92D9-2BAD8B282252}" dt="2023-12-23T14:16:57.635" v="10303" actId="1076"/>
        <pc:sldMkLst>
          <pc:docMk/>
          <pc:sldMk cId="1032000845" sldId="310"/>
        </pc:sldMkLst>
        <pc:spChg chg="mod">
          <ac:chgData name="CHEUNG, Tsun Hin [Student]" userId="ba806032-7972-4c7c-ac46-be6a4b4aa9ff" providerId="ADAL" clId="{5EC1494B-7934-7B4A-92D9-2BAD8B282252}" dt="2023-12-15T15:44:58.324" v="5850" actId="1036"/>
          <ac:spMkLst>
            <pc:docMk/>
            <pc:sldMk cId="1032000845" sldId="310"/>
            <ac:spMk id="2" creationId="{FE953A75-C80F-A0D5-93A5-AB23FF52644E}"/>
          </ac:spMkLst>
        </pc:spChg>
        <pc:spChg chg="mod">
          <ac:chgData name="CHEUNG, Tsun Hin [Student]" userId="ba806032-7972-4c7c-ac46-be6a4b4aa9ff" providerId="ADAL" clId="{5EC1494B-7934-7B4A-92D9-2BAD8B282252}" dt="2023-12-15T14:33:11.390" v="2560" actId="27636"/>
          <ac:spMkLst>
            <pc:docMk/>
            <pc:sldMk cId="1032000845" sldId="310"/>
            <ac:spMk id="3" creationId="{20A6DFA9-5FA3-746D-AEF4-E40B032B79C8}"/>
          </ac:spMkLst>
        </pc:spChg>
        <pc:spChg chg="add mod">
          <ac:chgData name="CHEUNG, Tsun Hin [Student]" userId="ba806032-7972-4c7c-ac46-be6a4b4aa9ff" providerId="ADAL" clId="{5EC1494B-7934-7B4A-92D9-2BAD8B282252}" dt="2023-12-23T14:16:57.635" v="10303" actId="1076"/>
          <ac:spMkLst>
            <pc:docMk/>
            <pc:sldMk cId="1032000845" sldId="310"/>
            <ac:spMk id="6" creationId="{22B99E43-DCAD-35F4-E5DE-0D3CDA952836}"/>
          </ac:spMkLst>
        </pc:spChg>
        <pc:picChg chg="mod">
          <ac:chgData name="CHEUNG, Tsun Hin [Student]" userId="ba806032-7972-4c7c-ac46-be6a4b4aa9ff" providerId="ADAL" clId="{5EC1494B-7934-7B4A-92D9-2BAD8B282252}" dt="2023-12-15T15:44:58.324" v="5850" actId="1036"/>
          <ac:picMkLst>
            <pc:docMk/>
            <pc:sldMk cId="1032000845" sldId="310"/>
            <ac:picMk id="4" creationId="{4B6B1685-FE8D-CF3A-902C-DD5EBBCC89B1}"/>
          </ac:picMkLst>
        </pc:picChg>
      </pc:sldChg>
      <pc:sldChg chg="addSp modSp mod">
        <pc:chgData name="CHEUNG, Tsun Hin [Student]" userId="ba806032-7972-4c7c-ac46-be6a4b4aa9ff" providerId="ADAL" clId="{5EC1494B-7934-7B4A-92D9-2BAD8B282252}" dt="2023-12-27T05:40:12.230" v="11698" actId="20577"/>
        <pc:sldMkLst>
          <pc:docMk/>
          <pc:sldMk cId="2382288383" sldId="311"/>
        </pc:sldMkLst>
        <pc:spChg chg="mod">
          <ac:chgData name="CHEUNG, Tsun Hin [Student]" userId="ba806032-7972-4c7c-ac46-be6a4b4aa9ff" providerId="ADAL" clId="{5EC1494B-7934-7B4A-92D9-2BAD8B282252}" dt="2023-12-27T05:40:12.230" v="11698" actId="20577"/>
          <ac:spMkLst>
            <pc:docMk/>
            <pc:sldMk cId="2382288383" sldId="311"/>
            <ac:spMk id="3" creationId="{40EE8333-32AC-EA74-655A-E562A866D660}"/>
          </ac:spMkLst>
        </pc:spChg>
        <pc:spChg chg="add mod">
          <ac:chgData name="CHEUNG, Tsun Hin [Student]" userId="ba806032-7972-4c7c-ac46-be6a4b4aa9ff" providerId="ADAL" clId="{5EC1494B-7934-7B4A-92D9-2BAD8B282252}" dt="2023-12-26T03:42:54.644" v="11572" actId="313"/>
          <ac:spMkLst>
            <pc:docMk/>
            <pc:sldMk cId="2382288383" sldId="311"/>
            <ac:spMk id="5" creationId="{14DD298F-F3D8-BEC4-1A5F-887CAEE9E33B}"/>
          </ac:spMkLst>
        </pc:spChg>
        <pc:picChg chg="mod">
          <ac:chgData name="CHEUNG, Tsun Hin [Student]" userId="ba806032-7972-4c7c-ac46-be6a4b4aa9ff" providerId="ADAL" clId="{5EC1494B-7934-7B4A-92D9-2BAD8B282252}" dt="2023-12-16T02:50:29.778" v="6303" actId="14100"/>
          <ac:picMkLst>
            <pc:docMk/>
            <pc:sldMk cId="2382288383" sldId="311"/>
            <ac:picMk id="2" creationId="{64DB84E8-832C-7C9B-4AAC-D044664F857B}"/>
          </ac:picMkLst>
        </pc:picChg>
      </pc:sldChg>
      <pc:sldChg chg="modSp mod">
        <pc:chgData name="CHEUNG, Tsun Hin [Student]" userId="ba806032-7972-4c7c-ac46-be6a4b4aa9ff" providerId="ADAL" clId="{5EC1494B-7934-7B4A-92D9-2BAD8B282252}" dt="2023-12-26T15:58:45.927" v="11642" actId="14734"/>
        <pc:sldMkLst>
          <pc:docMk/>
          <pc:sldMk cId="1792645396" sldId="313"/>
        </pc:sldMkLst>
        <pc:graphicFrameChg chg="mod modGraphic">
          <ac:chgData name="CHEUNG, Tsun Hin [Student]" userId="ba806032-7972-4c7c-ac46-be6a4b4aa9ff" providerId="ADAL" clId="{5EC1494B-7934-7B4A-92D9-2BAD8B282252}" dt="2023-12-26T15:58:45.927" v="11642" actId="14734"/>
          <ac:graphicFrameMkLst>
            <pc:docMk/>
            <pc:sldMk cId="1792645396" sldId="313"/>
            <ac:graphicFrameMk id="10" creationId="{D344BDDB-EEDF-BD24-CD7E-7E0DC2561D14}"/>
          </ac:graphicFrameMkLst>
        </pc:graphicFrameChg>
      </pc:sldChg>
      <pc:sldChg chg="modSp mod">
        <pc:chgData name="CHEUNG, Tsun Hin [Student]" userId="ba806032-7972-4c7c-ac46-be6a4b4aa9ff" providerId="ADAL" clId="{5EC1494B-7934-7B4A-92D9-2BAD8B282252}" dt="2023-12-26T16:05:11.315" v="11672"/>
        <pc:sldMkLst>
          <pc:docMk/>
          <pc:sldMk cId="1249499358" sldId="314"/>
        </pc:sldMkLst>
        <pc:spChg chg="mod">
          <ac:chgData name="CHEUNG, Tsun Hin [Student]" userId="ba806032-7972-4c7c-ac46-be6a4b4aa9ff" providerId="ADAL" clId="{5EC1494B-7934-7B4A-92D9-2BAD8B282252}" dt="2023-12-25T10:35:47.083" v="11092" actId="20577"/>
          <ac:spMkLst>
            <pc:docMk/>
            <pc:sldMk cId="1249499358" sldId="314"/>
            <ac:spMk id="4" creationId="{A8B27AFC-3637-4624-B9C1-BB9E327D18E4}"/>
          </ac:spMkLst>
        </pc:spChg>
        <pc:graphicFrameChg chg="mod">
          <ac:chgData name="CHEUNG, Tsun Hin [Student]" userId="ba806032-7972-4c7c-ac46-be6a4b4aa9ff" providerId="ADAL" clId="{5EC1494B-7934-7B4A-92D9-2BAD8B282252}" dt="2023-12-26T16:05:11.315" v="11672"/>
          <ac:graphicFrameMkLst>
            <pc:docMk/>
            <pc:sldMk cId="1249499358" sldId="314"/>
            <ac:graphicFrameMk id="10" creationId="{A7F1ABAF-1CC9-99BD-8E5F-62B83ED669DE}"/>
          </ac:graphicFrameMkLst>
        </pc:graphicFrameChg>
      </pc:sldChg>
      <pc:sldChg chg="modSp mod">
        <pc:chgData name="CHEUNG, Tsun Hin [Student]" userId="ba806032-7972-4c7c-ac46-be6a4b4aa9ff" providerId="ADAL" clId="{5EC1494B-7934-7B4A-92D9-2BAD8B282252}" dt="2023-12-26T16:00:59.653" v="11657" actId="113"/>
        <pc:sldMkLst>
          <pc:docMk/>
          <pc:sldMk cId="1786197599" sldId="315"/>
        </pc:sldMkLst>
        <pc:graphicFrameChg chg="mod modGraphic">
          <ac:chgData name="CHEUNG, Tsun Hin [Student]" userId="ba806032-7972-4c7c-ac46-be6a4b4aa9ff" providerId="ADAL" clId="{5EC1494B-7934-7B4A-92D9-2BAD8B282252}" dt="2023-12-26T16:00:59.653" v="11657" actId="113"/>
          <ac:graphicFrameMkLst>
            <pc:docMk/>
            <pc:sldMk cId="1786197599" sldId="315"/>
            <ac:graphicFrameMk id="7" creationId="{150FA15A-50B4-E71F-215B-1DDCDD442CAD}"/>
          </ac:graphicFrameMkLst>
        </pc:graphicFrameChg>
      </pc:sldChg>
      <pc:sldChg chg="modSp mod">
        <pc:chgData name="CHEUNG, Tsun Hin [Student]" userId="ba806032-7972-4c7c-ac46-be6a4b4aa9ff" providerId="ADAL" clId="{5EC1494B-7934-7B4A-92D9-2BAD8B282252}" dt="2023-12-13T15:42:56.396" v="507" actId="1076"/>
        <pc:sldMkLst>
          <pc:docMk/>
          <pc:sldMk cId="313641204" sldId="316"/>
        </pc:sldMkLst>
        <pc:spChg chg="mod">
          <ac:chgData name="CHEUNG, Tsun Hin [Student]" userId="ba806032-7972-4c7c-ac46-be6a4b4aa9ff" providerId="ADAL" clId="{5EC1494B-7934-7B4A-92D9-2BAD8B282252}" dt="2023-12-13T15:08:55.852" v="269" actId="1076"/>
          <ac:spMkLst>
            <pc:docMk/>
            <pc:sldMk cId="313641204" sldId="316"/>
            <ac:spMk id="3" creationId="{47587316-1780-2C6F-120F-3C694F9956B9}"/>
          </ac:spMkLst>
        </pc:spChg>
        <pc:graphicFrameChg chg="mod">
          <ac:chgData name="CHEUNG, Tsun Hin [Student]" userId="ba806032-7972-4c7c-ac46-be6a4b4aa9ff" providerId="ADAL" clId="{5EC1494B-7934-7B4A-92D9-2BAD8B282252}" dt="2023-12-13T15:42:56.396" v="507" actId="1076"/>
          <ac:graphicFrameMkLst>
            <pc:docMk/>
            <pc:sldMk cId="313641204" sldId="316"/>
            <ac:graphicFrameMk id="4" creationId="{581628F8-39F2-DE03-DCD3-F3FBCBC904A0}"/>
          </ac:graphicFrameMkLst>
        </pc:graphicFrameChg>
      </pc:sldChg>
      <pc:sldChg chg="modSp mod">
        <pc:chgData name="CHEUNG, Tsun Hin [Student]" userId="ba806032-7972-4c7c-ac46-be6a4b4aa9ff" providerId="ADAL" clId="{5EC1494B-7934-7B4A-92D9-2BAD8B282252}" dt="2023-12-26T16:05:35.895" v="11678" actId="113"/>
        <pc:sldMkLst>
          <pc:docMk/>
          <pc:sldMk cId="3827090059" sldId="317"/>
        </pc:sldMkLst>
        <pc:graphicFrameChg chg="mod modGraphic">
          <ac:chgData name="CHEUNG, Tsun Hin [Student]" userId="ba806032-7972-4c7c-ac46-be6a4b4aa9ff" providerId="ADAL" clId="{5EC1494B-7934-7B4A-92D9-2BAD8B282252}" dt="2023-12-26T16:05:35.895" v="11678" actId="113"/>
          <ac:graphicFrameMkLst>
            <pc:docMk/>
            <pc:sldMk cId="3827090059" sldId="317"/>
            <ac:graphicFrameMk id="5" creationId="{2CF8571E-A966-E14E-840A-1DF367ADAD48}"/>
          </ac:graphicFrameMkLst>
        </pc:graphicFrameChg>
      </pc:sldChg>
      <pc:sldChg chg="modSp mod">
        <pc:chgData name="CHEUNG, Tsun Hin [Student]" userId="ba806032-7972-4c7c-ac46-be6a4b4aa9ff" providerId="ADAL" clId="{5EC1494B-7934-7B4A-92D9-2BAD8B282252}" dt="2023-12-25T10:35:56.529" v="11094" actId="20577"/>
        <pc:sldMkLst>
          <pc:docMk/>
          <pc:sldMk cId="2631849799" sldId="318"/>
        </pc:sldMkLst>
        <pc:spChg chg="mod">
          <ac:chgData name="CHEUNG, Tsun Hin [Student]" userId="ba806032-7972-4c7c-ac46-be6a4b4aa9ff" providerId="ADAL" clId="{5EC1494B-7934-7B4A-92D9-2BAD8B282252}" dt="2023-12-25T10:35:56.529" v="11094" actId="20577"/>
          <ac:spMkLst>
            <pc:docMk/>
            <pc:sldMk cId="2631849799" sldId="318"/>
            <ac:spMk id="4" creationId="{3B3CD504-D0FB-A30D-4D80-AB2914B036EB}"/>
          </ac:spMkLst>
        </pc:spChg>
      </pc:sldChg>
      <pc:sldChg chg="addSp modSp mod">
        <pc:chgData name="CHEUNG, Tsun Hin [Student]" userId="ba806032-7972-4c7c-ac46-be6a4b4aa9ff" providerId="ADAL" clId="{5EC1494B-7934-7B4A-92D9-2BAD8B282252}" dt="2023-12-26T03:37:19.122" v="11506" actId="20577"/>
        <pc:sldMkLst>
          <pc:docMk/>
          <pc:sldMk cId="463587117" sldId="319"/>
        </pc:sldMkLst>
        <pc:spChg chg="add mod">
          <ac:chgData name="CHEUNG, Tsun Hin [Student]" userId="ba806032-7972-4c7c-ac46-be6a4b4aa9ff" providerId="ADAL" clId="{5EC1494B-7934-7B4A-92D9-2BAD8B282252}" dt="2023-12-26T03:37:19.122" v="11506" actId="20577"/>
          <ac:spMkLst>
            <pc:docMk/>
            <pc:sldMk cId="463587117" sldId="319"/>
            <ac:spMk id="2" creationId="{8C921DD2-6913-5084-BB52-A71F6FEC581B}"/>
          </ac:spMkLst>
        </pc:spChg>
        <pc:spChg chg="mod">
          <ac:chgData name="CHEUNG, Tsun Hin [Student]" userId="ba806032-7972-4c7c-ac46-be6a4b4aa9ff" providerId="ADAL" clId="{5EC1494B-7934-7B4A-92D9-2BAD8B282252}" dt="2023-12-15T15:12:53.477" v="5100"/>
          <ac:spMkLst>
            <pc:docMk/>
            <pc:sldMk cId="463587117" sldId="319"/>
            <ac:spMk id="3" creationId="{5A9AA50F-53E4-1D90-07D3-74ED77193938}"/>
          </ac:spMkLst>
        </pc:spChg>
        <pc:graphicFrameChg chg="mod modGraphic">
          <ac:chgData name="CHEUNG, Tsun Hin [Student]" userId="ba806032-7972-4c7c-ac46-be6a4b4aa9ff" providerId="ADAL" clId="{5EC1494B-7934-7B4A-92D9-2BAD8B282252}" dt="2023-12-23T15:02:32.660" v="10578" actId="14734"/>
          <ac:graphicFrameMkLst>
            <pc:docMk/>
            <pc:sldMk cId="463587117" sldId="319"/>
            <ac:graphicFrameMk id="4" creationId="{A216FC51-7EF2-CB49-FD31-45B82138E6CD}"/>
          </ac:graphicFrameMkLst>
        </pc:graphicFrameChg>
      </pc:sldChg>
      <pc:sldChg chg="modSp mod">
        <pc:chgData name="CHEUNG, Tsun Hin [Student]" userId="ba806032-7972-4c7c-ac46-be6a4b4aa9ff" providerId="ADAL" clId="{5EC1494B-7934-7B4A-92D9-2BAD8B282252}" dt="2023-12-23T15:02:56.947" v="10591" actId="1076"/>
        <pc:sldMkLst>
          <pc:docMk/>
          <pc:sldMk cId="2215188848" sldId="320"/>
        </pc:sldMkLst>
        <pc:spChg chg="mod">
          <ac:chgData name="CHEUNG, Tsun Hin [Student]" userId="ba806032-7972-4c7c-ac46-be6a4b4aa9ff" providerId="ADAL" clId="{5EC1494B-7934-7B4A-92D9-2BAD8B282252}" dt="2023-12-15T15:12:49.057" v="5099"/>
          <ac:spMkLst>
            <pc:docMk/>
            <pc:sldMk cId="2215188848" sldId="320"/>
            <ac:spMk id="3" creationId="{5A9AA50F-53E4-1D90-07D3-74ED77193938}"/>
          </ac:spMkLst>
        </pc:spChg>
        <pc:graphicFrameChg chg="mod modGraphic">
          <ac:chgData name="CHEUNG, Tsun Hin [Student]" userId="ba806032-7972-4c7c-ac46-be6a4b4aa9ff" providerId="ADAL" clId="{5EC1494B-7934-7B4A-92D9-2BAD8B282252}" dt="2023-12-23T15:02:56.947" v="10591" actId="1076"/>
          <ac:graphicFrameMkLst>
            <pc:docMk/>
            <pc:sldMk cId="2215188848" sldId="320"/>
            <ac:graphicFrameMk id="2" creationId="{02A22574-1598-B2A3-68EF-ADB7A68AFD98}"/>
          </ac:graphicFrameMkLst>
        </pc:graphicFrameChg>
      </pc:sldChg>
      <pc:sldChg chg="modSp mod">
        <pc:chgData name="CHEUNG, Tsun Hin [Student]" userId="ba806032-7972-4c7c-ac46-be6a4b4aa9ff" providerId="ADAL" clId="{5EC1494B-7934-7B4A-92D9-2BAD8B282252}" dt="2023-12-23T15:01:45.734" v="10564" actId="20577"/>
        <pc:sldMkLst>
          <pc:docMk/>
          <pc:sldMk cId="2467015481" sldId="321"/>
        </pc:sldMkLst>
        <pc:spChg chg="mod">
          <ac:chgData name="CHEUNG, Tsun Hin [Student]" userId="ba806032-7972-4c7c-ac46-be6a4b4aa9ff" providerId="ADAL" clId="{5EC1494B-7934-7B4A-92D9-2BAD8B282252}" dt="2023-12-15T15:12:45.327" v="5098" actId="313"/>
          <ac:spMkLst>
            <pc:docMk/>
            <pc:sldMk cId="2467015481" sldId="321"/>
            <ac:spMk id="4" creationId="{C4221757-8D61-8BBB-6840-91E5AC34BB22}"/>
          </ac:spMkLst>
        </pc:spChg>
        <pc:graphicFrameChg chg="mod modGraphic">
          <ac:chgData name="CHEUNG, Tsun Hin [Student]" userId="ba806032-7972-4c7c-ac46-be6a4b4aa9ff" providerId="ADAL" clId="{5EC1494B-7934-7B4A-92D9-2BAD8B282252}" dt="2023-12-23T15:01:45.734" v="10564" actId="20577"/>
          <ac:graphicFrameMkLst>
            <pc:docMk/>
            <pc:sldMk cId="2467015481" sldId="321"/>
            <ac:graphicFrameMk id="5" creationId="{C68BE5CD-04BB-97BD-817C-84315A60177D}"/>
          </ac:graphicFrameMkLst>
        </pc:graphicFrameChg>
      </pc:sldChg>
      <pc:sldChg chg="modSp mod">
        <pc:chgData name="CHEUNG, Tsun Hin [Student]" userId="ba806032-7972-4c7c-ac46-be6a4b4aa9ff" providerId="ADAL" clId="{5EC1494B-7934-7B4A-92D9-2BAD8B282252}" dt="2023-12-23T14:59:28.586" v="10472" actId="20577"/>
        <pc:sldMkLst>
          <pc:docMk/>
          <pc:sldMk cId="1047212999" sldId="322"/>
        </pc:sldMkLst>
        <pc:graphicFrameChg chg="modGraphic">
          <ac:chgData name="CHEUNG, Tsun Hin [Student]" userId="ba806032-7972-4c7c-ac46-be6a4b4aa9ff" providerId="ADAL" clId="{5EC1494B-7934-7B4A-92D9-2BAD8B282252}" dt="2023-12-23T14:59:28.586" v="10472" actId="20577"/>
          <ac:graphicFrameMkLst>
            <pc:docMk/>
            <pc:sldMk cId="1047212999" sldId="322"/>
            <ac:graphicFrameMk id="5" creationId="{B43C1067-B83E-0702-8AB9-F27470358548}"/>
          </ac:graphicFrameMkLst>
        </pc:graphicFrameChg>
      </pc:sldChg>
      <pc:sldChg chg="addSp delSp modSp mod">
        <pc:chgData name="CHEUNG, Tsun Hin [Student]" userId="ba806032-7972-4c7c-ac46-be6a4b4aa9ff" providerId="ADAL" clId="{5EC1494B-7934-7B4A-92D9-2BAD8B282252}" dt="2023-12-26T03:39:54.567" v="11549" actId="1076"/>
        <pc:sldMkLst>
          <pc:docMk/>
          <pc:sldMk cId="318183041" sldId="323"/>
        </pc:sldMkLst>
        <pc:spChg chg="add del mod">
          <ac:chgData name="CHEUNG, Tsun Hin [Student]" userId="ba806032-7972-4c7c-ac46-be6a4b4aa9ff" providerId="ADAL" clId="{5EC1494B-7934-7B4A-92D9-2BAD8B282252}" dt="2023-12-26T03:39:14.190" v="11518"/>
          <ac:spMkLst>
            <pc:docMk/>
            <pc:sldMk cId="318183041" sldId="323"/>
            <ac:spMk id="2" creationId="{4F861CDB-51AF-B3B5-14BD-36B1289BB962}"/>
          </ac:spMkLst>
        </pc:spChg>
        <pc:spChg chg="mod">
          <ac:chgData name="CHEUNG, Tsun Hin [Student]" userId="ba806032-7972-4c7c-ac46-be6a4b4aa9ff" providerId="ADAL" clId="{5EC1494B-7934-7B4A-92D9-2BAD8B282252}" dt="2023-12-15T14:36:28.221" v="2798" actId="27636"/>
          <ac:spMkLst>
            <pc:docMk/>
            <pc:sldMk cId="318183041" sldId="323"/>
            <ac:spMk id="4" creationId="{0F192194-FFA2-2F4E-130D-FB9A1F1910BF}"/>
          </ac:spMkLst>
        </pc:spChg>
        <pc:spChg chg="add mod">
          <ac:chgData name="CHEUNG, Tsun Hin [Student]" userId="ba806032-7972-4c7c-ac46-be6a4b4aa9ff" providerId="ADAL" clId="{5EC1494B-7934-7B4A-92D9-2BAD8B282252}" dt="2023-12-26T03:39:54.567" v="11549" actId="1076"/>
          <ac:spMkLst>
            <pc:docMk/>
            <pc:sldMk cId="318183041" sldId="323"/>
            <ac:spMk id="11" creationId="{C779F6EE-AF06-A596-23FA-7D06260FAB1F}"/>
          </ac:spMkLst>
        </pc:spChg>
        <pc:spChg chg="add mod">
          <ac:chgData name="CHEUNG, Tsun Hin [Student]" userId="ba806032-7972-4c7c-ac46-be6a4b4aa9ff" providerId="ADAL" clId="{5EC1494B-7934-7B4A-92D9-2BAD8B282252}" dt="2023-12-26T03:39:51.545" v="11548" actId="1076"/>
          <ac:spMkLst>
            <pc:docMk/>
            <pc:sldMk cId="318183041" sldId="323"/>
            <ac:spMk id="12" creationId="{3A76935B-80AB-795B-7079-F907850A5A62}"/>
          </ac:spMkLst>
        </pc:spChg>
        <pc:picChg chg="mod">
          <ac:chgData name="CHEUNG, Tsun Hin [Student]" userId="ba806032-7972-4c7c-ac46-be6a4b4aa9ff" providerId="ADAL" clId="{5EC1494B-7934-7B4A-92D9-2BAD8B282252}" dt="2023-12-26T03:39:33.586" v="11519" actId="1076"/>
          <ac:picMkLst>
            <pc:docMk/>
            <pc:sldMk cId="318183041" sldId="323"/>
            <ac:picMk id="5" creationId="{82CE8CC1-74E8-F078-95AD-6667BFAF9503}"/>
          </ac:picMkLst>
        </pc:picChg>
        <pc:cxnChg chg="add mod">
          <ac:chgData name="CHEUNG, Tsun Hin [Student]" userId="ba806032-7972-4c7c-ac46-be6a4b4aa9ff" providerId="ADAL" clId="{5EC1494B-7934-7B4A-92D9-2BAD8B282252}" dt="2023-12-26T03:38:59.099" v="11514" actId="13822"/>
          <ac:cxnSpMkLst>
            <pc:docMk/>
            <pc:sldMk cId="318183041" sldId="323"/>
            <ac:cxnSpMk id="8" creationId="{6F469000-2E4D-7CDD-890C-5ABA3F21997D}"/>
          </ac:cxnSpMkLst>
        </pc:cxnChg>
        <pc:cxnChg chg="add mod">
          <ac:chgData name="CHEUNG, Tsun Hin [Student]" userId="ba806032-7972-4c7c-ac46-be6a4b4aa9ff" providerId="ADAL" clId="{5EC1494B-7934-7B4A-92D9-2BAD8B282252}" dt="2023-12-26T03:39:09.965" v="11516" actId="1076"/>
          <ac:cxnSpMkLst>
            <pc:docMk/>
            <pc:sldMk cId="318183041" sldId="323"/>
            <ac:cxnSpMk id="10" creationId="{6FA2C6BA-DE2A-E3B5-9F79-9AFE8009C7E5}"/>
          </ac:cxnSpMkLst>
        </pc:cxnChg>
      </pc:sldChg>
      <pc:sldChg chg="modSp mod">
        <pc:chgData name="CHEUNG, Tsun Hin [Student]" userId="ba806032-7972-4c7c-ac46-be6a4b4aa9ff" providerId="ADAL" clId="{5EC1494B-7934-7B4A-92D9-2BAD8B282252}" dt="2023-12-15T14:36:32.446" v="2800" actId="20577"/>
        <pc:sldMkLst>
          <pc:docMk/>
          <pc:sldMk cId="2180986479" sldId="325"/>
        </pc:sldMkLst>
        <pc:spChg chg="mod">
          <ac:chgData name="CHEUNG, Tsun Hin [Student]" userId="ba806032-7972-4c7c-ac46-be6a4b4aa9ff" providerId="ADAL" clId="{5EC1494B-7934-7B4A-92D9-2BAD8B282252}" dt="2023-12-15T14:36:32.446" v="2800" actId="20577"/>
          <ac:spMkLst>
            <pc:docMk/>
            <pc:sldMk cId="2180986479" sldId="325"/>
            <ac:spMk id="4" creationId="{0F192194-FFA2-2F4E-130D-FB9A1F1910BF}"/>
          </ac:spMkLst>
        </pc:spChg>
      </pc:sldChg>
      <pc:sldChg chg="addSp delSp modSp mod">
        <pc:chgData name="CHEUNG, Tsun Hin [Student]" userId="ba806032-7972-4c7c-ac46-be6a4b4aa9ff" providerId="ADAL" clId="{5EC1494B-7934-7B4A-92D9-2BAD8B282252}" dt="2023-12-26T03:41:46.003" v="11564" actId="20577"/>
        <pc:sldMkLst>
          <pc:docMk/>
          <pc:sldMk cId="164539152" sldId="327"/>
        </pc:sldMkLst>
        <pc:spChg chg="mod">
          <ac:chgData name="CHEUNG, Tsun Hin [Student]" userId="ba806032-7972-4c7c-ac46-be6a4b4aa9ff" providerId="ADAL" clId="{5EC1494B-7934-7B4A-92D9-2BAD8B282252}" dt="2023-12-15T14:37:09.471" v="2810" actId="26606"/>
          <ac:spMkLst>
            <pc:docMk/>
            <pc:sldMk cId="164539152" sldId="327"/>
            <ac:spMk id="2" creationId="{6EB06CE5-16EF-CD8F-E179-EA8531FF32FD}"/>
          </ac:spMkLst>
        </pc:spChg>
        <pc:spChg chg="mod ord">
          <ac:chgData name="CHEUNG, Tsun Hin [Student]" userId="ba806032-7972-4c7c-ac46-be6a4b4aa9ff" providerId="ADAL" clId="{5EC1494B-7934-7B4A-92D9-2BAD8B282252}" dt="2023-12-15T14:37:09.471" v="2810" actId="26606"/>
          <ac:spMkLst>
            <pc:docMk/>
            <pc:sldMk cId="164539152" sldId="327"/>
            <ac:spMk id="4" creationId="{55B7C0BE-1B13-3B85-F350-51D3A84F9E7D}"/>
          </ac:spMkLst>
        </pc:spChg>
        <pc:graphicFrameChg chg="add del mod">
          <ac:chgData name="CHEUNG, Tsun Hin [Student]" userId="ba806032-7972-4c7c-ac46-be6a4b4aa9ff" providerId="ADAL" clId="{5EC1494B-7934-7B4A-92D9-2BAD8B282252}" dt="2023-12-15T14:36:55.810" v="2804"/>
          <ac:graphicFrameMkLst>
            <pc:docMk/>
            <pc:sldMk cId="164539152" sldId="327"/>
            <ac:graphicFrameMk id="3" creationId="{B61D8A46-65C6-8293-3F3A-282E0E39C81B}"/>
          </ac:graphicFrameMkLst>
        </pc:graphicFrameChg>
        <pc:graphicFrameChg chg="add del mod">
          <ac:chgData name="CHEUNG, Tsun Hin [Student]" userId="ba806032-7972-4c7c-ac46-be6a4b4aa9ff" providerId="ADAL" clId="{5EC1494B-7934-7B4A-92D9-2BAD8B282252}" dt="2023-12-15T14:37:01.665" v="2806"/>
          <ac:graphicFrameMkLst>
            <pc:docMk/>
            <pc:sldMk cId="164539152" sldId="327"/>
            <ac:graphicFrameMk id="5" creationId="{065C7B39-8E20-4681-255E-8B79B1D07A74}"/>
          </ac:graphicFrameMkLst>
        </pc:graphicFrameChg>
        <pc:graphicFrameChg chg="del mod">
          <ac:chgData name="CHEUNG, Tsun Hin [Student]" userId="ba806032-7972-4c7c-ac46-be6a4b4aa9ff" providerId="ADAL" clId="{5EC1494B-7934-7B4A-92D9-2BAD8B282252}" dt="2023-12-15T14:36:51.364" v="2802" actId="478"/>
          <ac:graphicFrameMkLst>
            <pc:docMk/>
            <pc:sldMk cId="164539152" sldId="327"/>
            <ac:graphicFrameMk id="6" creationId="{4A7A0D6E-36E1-93F7-C4DD-014D281C416F}"/>
          </ac:graphicFrameMkLst>
        </pc:graphicFrameChg>
        <pc:graphicFrameChg chg="add mod modGraphic">
          <ac:chgData name="CHEUNG, Tsun Hin [Student]" userId="ba806032-7972-4c7c-ac46-be6a4b4aa9ff" providerId="ADAL" clId="{5EC1494B-7934-7B4A-92D9-2BAD8B282252}" dt="2023-12-26T03:41:46.003" v="11564" actId="20577"/>
          <ac:graphicFrameMkLst>
            <pc:docMk/>
            <pc:sldMk cId="164539152" sldId="327"/>
            <ac:graphicFrameMk id="7" creationId="{FE729746-A32C-801B-3798-9A826183275B}"/>
          </ac:graphicFrameMkLst>
        </pc:graphicFrameChg>
      </pc:sldChg>
      <pc:sldChg chg="modSp mod">
        <pc:chgData name="CHEUNG, Tsun Hin [Student]" userId="ba806032-7972-4c7c-ac46-be6a4b4aa9ff" providerId="ADAL" clId="{5EC1494B-7934-7B4A-92D9-2BAD8B282252}" dt="2023-12-15T15:02:45.769" v="4587"/>
        <pc:sldMkLst>
          <pc:docMk/>
          <pc:sldMk cId="2715243930" sldId="328"/>
        </pc:sldMkLst>
        <pc:graphicFrameChg chg="mod modGraphic">
          <ac:chgData name="CHEUNG, Tsun Hin [Student]" userId="ba806032-7972-4c7c-ac46-be6a4b4aa9ff" providerId="ADAL" clId="{5EC1494B-7934-7B4A-92D9-2BAD8B282252}" dt="2023-12-15T15:02:45.769" v="4587"/>
          <ac:graphicFrameMkLst>
            <pc:docMk/>
            <pc:sldMk cId="2715243930" sldId="328"/>
            <ac:graphicFrameMk id="6" creationId="{219FDB4C-C109-E855-D6BD-024151282D7A}"/>
          </ac:graphicFrameMkLst>
        </pc:graphicFrameChg>
      </pc:sldChg>
      <pc:sldChg chg="del">
        <pc:chgData name="CHEUNG, Tsun Hin [Student]" userId="ba806032-7972-4c7c-ac46-be6a4b4aa9ff" providerId="ADAL" clId="{5EC1494B-7934-7B4A-92D9-2BAD8B282252}" dt="2023-12-14T14:48:50.138" v="2113" actId="2696"/>
        <pc:sldMkLst>
          <pc:docMk/>
          <pc:sldMk cId="3882354260" sldId="329"/>
        </pc:sldMkLst>
      </pc:sldChg>
      <pc:sldChg chg="del">
        <pc:chgData name="CHEUNG, Tsun Hin [Student]" userId="ba806032-7972-4c7c-ac46-be6a4b4aa9ff" providerId="ADAL" clId="{5EC1494B-7934-7B4A-92D9-2BAD8B282252}" dt="2023-12-14T14:29:40.421" v="1997" actId="2696"/>
        <pc:sldMkLst>
          <pc:docMk/>
          <pc:sldMk cId="1908316722" sldId="330"/>
        </pc:sldMkLst>
      </pc:sldChg>
      <pc:sldChg chg="modSp mod">
        <pc:chgData name="CHEUNG, Tsun Hin [Student]" userId="ba806032-7972-4c7c-ac46-be6a4b4aa9ff" providerId="ADAL" clId="{5EC1494B-7934-7B4A-92D9-2BAD8B282252}" dt="2023-12-26T03:45:19.564" v="11595" actId="20577"/>
        <pc:sldMkLst>
          <pc:docMk/>
          <pc:sldMk cId="1677907766" sldId="333"/>
        </pc:sldMkLst>
        <pc:graphicFrameChg chg="mod modGraphic">
          <ac:chgData name="CHEUNG, Tsun Hin [Student]" userId="ba806032-7972-4c7c-ac46-be6a4b4aa9ff" providerId="ADAL" clId="{5EC1494B-7934-7B4A-92D9-2BAD8B282252}" dt="2023-12-26T03:45:19.564" v="11595" actId="20577"/>
          <ac:graphicFrameMkLst>
            <pc:docMk/>
            <pc:sldMk cId="1677907766" sldId="333"/>
            <ac:graphicFrameMk id="5" creationId="{CBE43DB5-B48D-CA56-F6E9-F2C37D7DB2C6}"/>
          </ac:graphicFrameMkLst>
        </pc:graphicFrameChg>
      </pc:sldChg>
      <pc:sldChg chg="modSp del mod ord">
        <pc:chgData name="CHEUNG, Tsun Hin [Student]" userId="ba806032-7972-4c7c-ac46-be6a4b4aa9ff" providerId="ADAL" clId="{5EC1494B-7934-7B4A-92D9-2BAD8B282252}" dt="2023-12-20T15:09:10.063" v="8384" actId="2696"/>
        <pc:sldMkLst>
          <pc:docMk/>
          <pc:sldMk cId="4237008617" sldId="334"/>
        </pc:sldMkLst>
        <pc:spChg chg="mod">
          <ac:chgData name="CHEUNG, Tsun Hin [Student]" userId="ba806032-7972-4c7c-ac46-be6a4b4aa9ff" providerId="ADAL" clId="{5EC1494B-7934-7B4A-92D9-2BAD8B282252}" dt="2023-12-15T15:05:09.691" v="4697" actId="313"/>
          <ac:spMkLst>
            <pc:docMk/>
            <pc:sldMk cId="4237008617" sldId="334"/>
            <ac:spMk id="2" creationId="{5D396FC2-04C3-0337-4FA5-CFD194EBED9A}"/>
          </ac:spMkLst>
        </pc:spChg>
        <pc:spChg chg="mod">
          <ac:chgData name="CHEUNG, Tsun Hin [Student]" userId="ba806032-7972-4c7c-ac46-be6a4b4aa9ff" providerId="ADAL" clId="{5EC1494B-7934-7B4A-92D9-2BAD8B282252}" dt="2023-12-20T14:56:58.306" v="8267" actId="20577"/>
          <ac:spMkLst>
            <pc:docMk/>
            <pc:sldMk cId="4237008617" sldId="334"/>
            <ac:spMk id="4" creationId="{47AC0001-D350-3080-3CBA-91AE8B7F0AC1}"/>
          </ac:spMkLst>
        </pc:spChg>
      </pc:sldChg>
      <pc:sldChg chg="addSp delSp modSp mod">
        <pc:chgData name="CHEUNG, Tsun Hin [Student]" userId="ba806032-7972-4c7c-ac46-be6a4b4aa9ff" providerId="ADAL" clId="{5EC1494B-7934-7B4A-92D9-2BAD8B282252}" dt="2023-12-25T11:04:10.648" v="11129" actId="1035"/>
        <pc:sldMkLst>
          <pc:docMk/>
          <pc:sldMk cId="4218794521" sldId="339"/>
        </pc:sldMkLst>
        <pc:spChg chg="del">
          <ac:chgData name="CHEUNG, Tsun Hin [Student]" userId="ba806032-7972-4c7c-ac46-be6a4b4aa9ff" providerId="ADAL" clId="{5EC1494B-7934-7B4A-92D9-2BAD8B282252}" dt="2023-12-22T01:40:31.141" v="9085" actId="478"/>
          <ac:spMkLst>
            <pc:docMk/>
            <pc:sldMk cId="4218794521" sldId="339"/>
            <ac:spMk id="2" creationId="{97CEE4EF-AA56-232C-D682-DB17C9C714D3}"/>
          </ac:spMkLst>
        </pc:spChg>
        <pc:spChg chg="mod">
          <ac:chgData name="CHEUNG, Tsun Hin [Student]" userId="ba806032-7972-4c7c-ac46-be6a4b4aa9ff" providerId="ADAL" clId="{5EC1494B-7934-7B4A-92D9-2BAD8B282252}" dt="2023-12-20T15:43:14.862" v="8583" actId="1036"/>
          <ac:spMkLst>
            <pc:docMk/>
            <pc:sldMk cId="4218794521" sldId="339"/>
            <ac:spMk id="3" creationId="{1013FE33-D2F1-48F3-EC8B-7E0CBFD75F65}"/>
          </ac:spMkLst>
        </pc:spChg>
        <pc:spChg chg="mod">
          <ac:chgData name="CHEUNG, Tsun Hin [Student]" userId="ba806032-7972-4c7c-ac46-be6a4b4aa9ff" providerId="ADAL" clId="{5EC1494B-7934-7B4A-92D9-2BAD8B282252}" dt="2023-12-20T15:42:36.881" v="8574" actId="2710"/>
          <ac:spMkLst>
            <pc:docMk/>
            <pc:sldMk cId="4218794521" sldId="339"/>
            <ac:spMk id="4" creationId="{AD77E882-EB35-435B-D1BD-0EA1C8D155F2}"/>
          </ac:spMkLst>
        </pc:spChg>
        <pc:spChg chg="add del mod">
          <ac:chgData name="CHEUNG, Tsun Hin [Student]" userId="ba806032-7972-4c7c-ac46-be6a4b4aa9ff" providerId="ADAL" clId="{5EC1494B-7934-7B4A-92D9-2BAD8B282252}" dt="2023-12-25T10:28:27.855" v="10991" actId="20577"/>
          <ac:spMkLst>
            <pc:docMk/>
            <pc:sldMk cId="4218794521" sldId="339"/>
            <ac:spMk id="5" creationId="{7301FA0D-7DA4-7AE8-A937-D0D51615A777}"/>
          </ac:spMkLst>
        </pc:spChg>
        <pc:spChg chg="add del">
          <ac:chgData name="CHEUNG, Tsun Hin [Student]" userId="ba806032-7972-4c7c-ac46-be6a4b4aa9ff" providerId="ADAL" clId="{5EC1494B-7934-7B4A-92D9-2BAD8B282252}" dt="2023-12-20T15:16:16.832" v="8401" actId="22"/>
          <ac:spMkLst>
            <pc:docMk/>
            <pc:sldMk cId="4218794521" sldId="339"/>
            <ac:spMk id="6" creationId="{474E1880-51BD-A742-A12A-05270C3BC59A}"/>
          </ac:spMkLst>
        </pc:spChg>
        <pc:spChg chg="add del">
          <ac:chgData name="CHEUNG, Tsun Hin [Student]" userId="ba806032-7972-4c7c-ac46-be6a4b4aa9ff" providerId="ADAL" clId="{5EC1494B-7934-7B4A-92D9-2BAD8B282252}" dt="2023-12-20T15:39:14.617" v="8502" actId="22"/>
          <ac:spMkLst>
            <pc:docMk/>
            <pc:sldMk cId="4218794521" sldId="339"/>
            <ac:spMk id="17" creationId="{5A04E75C-702C-A1AA-A54C-5B626DD258E4}"/>
          </ac:spMkLst>
        </pc:spChg>
        <pc:spChg chg="del">
          <ac:chgData name="CHEUNG, Tsun Hin [Student]" userId="ba806032-7972-4c7c-ac46-be6a4b4aa9ff" providerId="ADAL" clId="{5EC1494B-7934-7B4A-92D9-2BAD8B282252}" dt="2023-12-20T14:17:35.419" v="7148" actId="478"/>
          <ac:spMkLst>
            <pc:docMk/>
            <pc:sldMk cId="4218794521" sldId="339"/>
            <ac:spMk id="31" creationId="{DA09C721-1830-93D5-BCA3-7C2521D9C6F5}"/>
          </ac:spMkLst>
        </pc:spChg>
        <pc:picChg chg="add del mod">
          <ac:chgData name="CHEUNG, Tsun Hin [Student]" userId="ba806032-7972-4c7c-ac46-be6a4b4aa9ff" providerId="ADAL" clId="{5EC1494B-7934-7B4A-92D9-2BAD8B282252}" dt="2023-12-25T10:24:40.104" v="10913" actId="14100"/>
          <ac:picMkLst>
            <pc:docMk/>
            <pc:sldMk cId="4218794521" sldId="339"/>
            <ac:picMk id="6" creationId="{7D6514CD-235A-1019-BAE7-78E917C802F3}"/>
          </ac:picMkLst>
        </pc:picChg>
        <pc:picChg chg="add del mod">
          <ac:chgData name="CHEUNG, Tsun Hin [Student]" userId="ba806032-7972-4c7c-ac46-be6a4b4aa9ff" providerId="ADAL" clId="{5EC1494B-7934-7B4A-92D9-2BAD8B282252}" dt="2023-12-20T15:17:27.885" v="8412" actId="478"/>
          <ac:picMkLst>
            <pc:docMk/>
            <pc:sldMk cId="4218794521" sldId="339"/>
            <ac:picMk id="7" creationId="{8471F5CA-8CF1-BC43-9B93-00B218500A7A}"/>
          </ac:picMkLst>
        </pc:picChg>
        <pc:picChg chg="mod">
          <ac:chgData name="CHEUNG, Tsun Hin [Student]" userId="ba806032-7972-4c7c-ac46-be6a4b4aa9ff" providerId="ADAL" clId="{5EC1494B-7934-7B4A-92D9-2BAD8B282252}" dt="2023-12-25T10:24:45.263" v="10914" actId="14100"/>
          <ac:picMkLst>
            <pc:docMk/>
            <pc:sldMk cId="4218794521" sldId="339"/>
            <ac:picMk id="8" creationId="{913083AC-1145-D3E4-9AB9-A0DA91FB7499}"/>
          </ac:picMkLst>
        </pc:picChg>
        <pc:picChg chg="add del mod modCrop">
          <ac:chgData name="CHEUNG, Tsun Hin [Student]" userId="ba806032-7972-4c7c-ac46-be6a4b4aa9ff" providerId="ADAL" clId="{5EC1494B-7934-7B4A-92D9-2BAD8B282252}" dt="2023-12-20T15:39:13.520" v="8500" actId="478"/>
          <ac:picMkLst>
            <pc:docMk/>
            <pc:sldMk cId="4218794521" sldId="339"/>
            <ac:picMk id="8" creationId="{950B09AF-BBAB-8F06-5649-64EAE37006A3}"/>
          </ac:picMkLst>
        </pc:picChg>
        <pc:picChg chg="add del mod">
          <ac:chgData name="CHEUNG, Tsun Hin [Student]" userId="ba806032-7972-4c7c-ac46-be6a4b4aa9ff" providerId="ADAL" clId="{5EC1494B-7934-7B4A-92D9-2BAD8B282252}" dt="2023-12-20T15:29:40.608" v="8427"/>
          <ac:picMkLst>
            <pc:docMk/>
            <pc:sldMk cId="4218794521" sldId="339"/>
            <ac:picMk id="10" creationId="{53DF8EBA-3C5C-53DE-B017-DEEF2791D901}"/>
          </ac:picMkLst>
        </pc:picChg>
        <pc:picChg chg="mod">
          <ac:chgData name="CHEUNG, Tsun Hin [Student]" userId="ba806032-7972-4c7c-ac46-be6a4b4aa9ff" providerId="ADAL" clId="{5EC1494B-7934-7B4A-92D9-2BAD8B282252}" dt="2023-12-25T10:24:48.996" v="10916" actId="14100"/>
          <ac:picMkLst>
            <pc:docMk/>
            <pc:sldMk cId="4218794521" sldId="339"/>
            <ac:picMk id="10" creationId="{75288C2B-8A48-D41C-E44A-1F8BB7E19A22}"/>
          </ac:picMkLst>
        </pc:picChg>
        <pc:picChg chg="add del mod modCrop">
          <ac:chgData name="CHEUNG, Tsun Hin [Student]" userId="ba806032-7972-4c7c-ac46-be6a4b4aa9ff" providerId="ADAL" clId="{5EC1494B-7934-7B4A-92D9-2BAD8B282252}" dt="2023-12-20T15:32:58.674" v="8443" actId="478"/>
          <ac:picMkLst>
            <pc:docMk/>
            <pc:sldMk cId="4218794521" sldId="339"/>
            <ac:picMk id="12" creationId="{83BF5A30-1221-FE07-EA5B-D7E33CC9154D}"/>
          </ac:picMkLst>
        </pc:picChg>
        <pc:picChg chg="add del mod">
          <ac:chgData name="CHEUNG, Tsun Hin [Student]" userId="ba806032-7972-4c7c-ac46-be6a4b4aa9ff" providerId="ADAL" clId="{5EC1494B-7934-7B4A-92D9-2BAD8B282252}" dt="2023-12-20T15:34:07.045" v="8449" actId="478"/>
          <ac:picMkLst>
            <pc:docMk/>
            <pc:sldMk cId="4218794521" sldId="339"/>
            <ac:picMk id="14" creationId="{78B010A8-6DDD-B4D5-31FF-8C619C583AD1}"/>
          </ac:picMkLst>
        </pc:picChg>
        <pc:picChg chg="add del mod modCrop">
          <ac:chgData name="CHEUNG, Tsun Hin [Student]" userId="ba806032-7972-4c7c-ac46-be6a4b4aa9ff" providerId="ADAL" clId="{5EC1494B-7934-7B4A-92D9-2BAD8B282252}" dt="2023-12-20T15:39:12.470" v="8499" actId="478"/>
          <ac:picMkLst>
            <pc:docMk/>
            <pc:sldMk cId="4218794521" sldId="339"/>
            <ac:picMk id="15" creationId="{DCBD69EE-DB1F-8EC8-3603-CCEB6ACBE168}"/>
          </ac:picMkLst>
        </pc:picChg>
        <pc:picChg chg="add del mod">
          <ac:chgData name="CHEUNG, Tsun Hin [Student]" userId="ba806032-7972-4c7c-ac46-be6a4b4aa9ff" providerId="ADAL" clId="{5EC1494B-7934-7B4A-92D9-2BAD8B282252}" dt="2023-12-20T15:40:24.043" v="8544" actId="478"/>
          <ac:picMkLst>
            <pc:docMk/>
            <pc:sldMk cId="4218794521" sldId="339"/>
            <ac:picMk id="19" creationId="{96E8FB8F-2F08-B8F5-D8BA-561F77BCDC38}"/>
          </ac:picMkLst>
        </pc:picChg>
        <pc:picChg chg="add mod">
          <ac:chgData name="CHEUNG, Tsun Hin [Student]" userId="ba806032-7972-4c7c-ac46-be6a4b4aa9ff" providerId="ADAL" clId="{5EC1494B-7934-7B4A-92D9-2BAD8B282252}" dt="2023-12-20T15:43:14.862" v="8583" actId="1036"/>
          <ac:picMkLst>
            <pc:docMk/>
            <pc:sldMk cId="4218794521" sldId="339"/>
            <ac:picMk id="21" creationId="{C9CFC094-477F-789E-2241-935A03965162}"/>
          </ac:picMkLst>
        </pc:picChg>
        <pc:picChg chg="add mod">
          <ac:chgData name="CHEUNG, Tsun Hin [Student]" userId="ba806032-7972-4c7c-ac46-be6a4b4aa9ff" providerId="ADAL" clId="{5EC1494B-7934-7B4A-92D9-2BAD8B282252}" dt="2023-12-20T15:43:14.862" v="8583" actId="1036"/>
          <ac:picMkLst>
            <pc:docMk/>
            <pc:sldMk cId="4218794521" sldId="339"/>
            <ac:picMk id="23" creationId="{4DD8B689-D23F-153B-9EF8-9284D54FDD38}"/>
          </ac:picMkLst>
        </pc:picChg>
        <pc:picChg chg="del mod">
          <ac:chgData name="CHEUNG, Tsun Hin [Student]" userId="ba806032-7972-4c7c-ac46-be6a4b4aa9ff" providerId="ADAL" clId="{5EC1494B-7934-7B4A-92D9-2BAD8B282252}" dt="2023-12-20T13:44:05.615" v="6842" actId="478"/>
          <ac:picMkLst>
            <pc:docMk/>
            <pc:sldMk cId="4218794521" sldId="339"/>
            <ac:picMk id="37" creationId="{CE0D6E1C-788A-2681-3772-E97044D1EE30}"/>
          </ac:picMkLst>
        </pc:picChg>
        <pc:picChg chg="mod">
          <ac:chgData name="CHEUNG, Tsun Hin [Student]" userId="ba806032-7972-4c7c-ac46-be6a4b4aa9ff" providerId="ADAL" clId="{5EC1494B-7934-7B4A-92D9-2BAD8B282252}" dt="2023-12-25T11:03:57.159" v="11112" actId="1035"/>
          <ac:picMkLst>
            <pc:docMk/>
            <pc:sldMk cId="4218794521" sldId="339"/>
            <ac:picMk id="1030" creationId="{2C176EDD-E4F1-68F4-6333-CA8A952961E2}"/>
          </ac:picMkLst>
        </pc:picChg>
        <pc:picChg chg="mod">
          <ac:chgData name="CHEUNG, Tsun Hin [Student]" userId="ba806032-7972-4c7c-ac46-be6a4b4aa9ff" providerId="ADAL" clId="{5EC1494B-7934-7B4A-92D9-2BAD8B282252}" dt="2023-12-25T11:04:10.648" v="11129" actId="1035"/>
          <ac:picMkLst>
            <pc:docMk/>
            <pc:sldMk cId="4218794521" sldId="339"/>
            <ac:picMk id="1032" creationId="{A71DB32D-ED0B-4B69-56CC-B6FC5572D899}"/>
          </ac:picMkLst>
        </pc:picChg>
        <pc:picChg chg="mod">
          <ac:chgData name="CHEUNG, Tsun Hin [Student]" userId="ba806032-7972-4c7c-ac46-be6a4b4aa9ff" providerId="ADAL" clId="{5EC1494B-7934-7B4A-92D9-2BAD8B282252}" dt="2023-12-25T11:03:58.896" v="11115" actId="1035"/>
          <ac:picMkLst>
            <pc:docMk/>
            <pc:sldMk cId="4218794521" sldId="339"/>
            <ac:picMk id="1034" creationId="{B34E467F-1B3C-F6C6-3287-E95BC726E4E8}"/>
          </ac:picMkLst>
        </pc:picChg>
        <pc:picChg chg="mod">
          <ac:chgData name="CHEUNG, Tsun Hin [Student]" userId="ba806032-7972-4c7c-ac46-be6a4b4aa9ff" providerId="ADAL" clId="{5EC1494B-7934-7B4A-92D9-2BAD8B282252}" dt="2023-12-25T10:27:03.628" v="10981" actId="1038"/>
          <ac:picMkLst>
            <pc:docMk/>
            <pc:sldMk cId="4218794521" sldId="339"/>
            <ac:picMk id="1042" creationId="{7B585BE0-A938-737F-B8CF-4359259E7316}"/>
          </ac:picMkLst>
        </pc:picChg>
        <pc:picChg chg="del mod">
          <ac:chgData name="CHEUNG, Tsun Hin [Student]" userId="ba806032-7972-4c7c-ac46-be6a4b4aa9ff" providerId="ADAL" clId="{5EC1494B-7934-7B4A-92D9-2BAD8B282252}" dt="2023-12-20T14:17:48.716" v="7153" actId="478"/>
          <ac:picMkLst>
            <pc:docMk/>
            <pc:sldMk cId="4218794521" sldId="339"/>
            <ac:picMk id="1050" creationId="{B0D52E88-AE5C-EB01-F0AF-B510FC0BFE27}"/>
          </ac:picMkLst>
        </pc:picChg>
        <pc:picChg chg="add del mod">
          <ac:chgData name="CHEUNG, Tsun Hin [Student]" userId="ba806032-7972-4c7c-ac46-be6a4b4aa9ff" providerId="ADAL" clId="{5EC1494B-7934-7B4A-92D9-2BAD8B282252}" dt="2023-12-20T15:39:11.640" v="8497" actId="478"/>
          <ac:picMkLst>
            <pc:docMk/>
            <pc:sldMk cId="4218794521" sldId="339"/>
            <ac:picMk id="2050" creationId="{6537A0A0-40A8-DA48-D78C-3ADA84ECC98F}"/>
          </ac:picMkLst>
        </pc:picChg>
        <pc:picChg chg="add del mod">
          <ac:chgData name="CHEUNG, Tsun Hin [Student]" userId="ba806032-7972-4c7c-ac46-be6a4b4aa9ff" providerId="ADAL" clId="{5EC1494B-7934-7B4A-92D9-2BAD8B282252}" dt="2023-12-20T15:36:36.526" v="8493"/>
          <ac:picMkLst>
            <pc:docMk/>
            <pc:sldMk cId="4218794521" sldId="339"/>
            <ac:picMk id="2052" creationId="{AA5714FA-B2BF-3CA0-629B-47C3C15D4225}"/>
          </ac:picMkLst>
        </pc:picChg>
        <pc:picChg chg="add mod">
          <ac:chgData name="CHEUNG, Tsun Hin [Student]" userId="ba806032-7972-4c7c-ac46-be6a4b4aa9ff" providerId="ADAL" clId="{5EC1494B-7934-7B4A-92D9-2BAD8B282252}" dt="2023-12-20T15:43:14.862" v="8583" actId="1036"/>
          <ac:picMkLst>
            <pc:docMk/>
            <pc:sldMk cId="4218794521" sldId="339"/>
            <ac:picMk id="2054" creationId="{22BFDA9A-6593-0041-F8E8-429E08C27430}"/>
          </ac:picMkLst>
        </pc:picChg>
      </pc:sldChg>
      <pc:sldChg chg="addSp delSp modSp mod">
        <pc:chgData name="CHEUNG, Tsun Hin [Student]" userId="ba806032-7972-4c7c-ac46-be6a4b4aa9ff" providerId="ADAL" clId="{5EC1494B-7934-7B4A-92D9-2BAD8B282252}" dt="2023-12-13T15:54:15.552" v="594" actId="1076"/>
        <pc:sldMkLst>
          <pc:docMk/>
          <pc:sldMk cId="3978724967" sldId="341"/>
        </pc:sldMkLst>
        <pc:spChg chg="mod">
          <ac:chgData name="CHEUNG, Tsun Hin [Student]" userId="ba806032-7972-4c7c-ac46-be6a4b4aa9ff" providerId="ADAL" clId="{5EC1494B-7934-7B4A-92D9-2BAD8B282252}" dt="2023-12-13T15:51:16.718" v="546" actId="20577"/>
          <ac:spMkLst>
            <pc:docMk/>
            <pc:sldMk cId="3978724967" sldId="341"/>
            <ac:spMk id="4" creationId="{F99AF3DC-ED2D-EAB9-6DDD-AE52E6907C85}"/>
          </ac:spMkLst>
        </pc:spChg>
        <pc:graphicFrameChg chg="add del mod">
          <ac:chgData name="CHEUNG, Tsun Hin [Student]" userId="ba806032-7972-4c7c-ac46-be6a4b4aa9ff" providerId="ADAL" clId="{5EC1494B-7934-7B4A-92D9-2BAD8B282252}" dt="2023-12-13T15:54:15.552" v="594" actId="1076"/>
          <ac:graphicFrameMkLst>
            <pc:docMk/>
            <pc:sldMk cId="3978724967" sldId="341"/>
            <ac:graphicFrameMk id="5" creationId="{2E3072C0-5298-56BD-0628-EC0B91626FE1}"/>
          </ac:graphicFrameMkLst>
        </pc:graphicFrameChg>
        <pc:graphicFrameChg chg="add del mod">
          <ac:chgData name="CHEUNG, Tsun Hin [Student]" userId="ba806032-7972-4c7c-ac46-be6a4b4aa9ff" providerId="ADAL" clId="{5EC1494B-7934-7B4A-92D9-2BAD8B282252}" dt="2023-12-13T15:54:01.133" v="590"/>
          <ac:graphicFrameMkLst>
            <pc:docMk/>
            <pc:sldMk cId="3978724967" sldId="341"/>
            <ac:graphicFrameMk id="6" creationId="{9B8A343E-076E-1D9C-D984-6A9B695414B0}"/>
          </ac:graphicFrameMkLst>
        </pc:graphicFrameChg>
        <pc:graphicFrameChg chg="add del mod">
          <ac:chgData name="CHEUNG, Tsun Hin [Student]" userId="ba806032-7972-4c7c-ac46-be6a4b4aa9ff" providerId="ADAL" clId="{5EC1494B-7934-7B4A-92D9-2BAD8B282252}" dt="2023-12-13T15:54:07.816" v="593"/>
          <ac:graphicFrameMkLst>
            <pc:docMk/>
            <pc:sldMk cId="3978724967" sldId="341"/>
            <ac:graphicFrameMk id="8" creationId="{092CBD16-12A7-53F7-78DA-9CD8F7195201}"/>
          </ac:graphicFrameMkLst>
        </pc:graphicFrameChg>
        <pc:picChg chg="add del mod">
          <ac:chgData name="CHEUNG, Tsun Hin [Student]" userId="ba806032-7972-4c7c-ac46-be6a4b4aa9ff" providerId="ADAL" clId="{5EC1494B-7934-7B4A-92D9-2BAD8B282252}" dt="2023-12-13T15:54:01.133" v="590"/>
          <ac:picMkLst>
            <pc:docMk/>
            <pc:sldMk cId="3978724967" sldId="341"/>
            <ac:picMk id="3073" creationId="{5FBF3266-D49C-D82F-645A-542B1D735FD1}"/>
          </ac:picMkLst>
        </pc:picChg>
        <pc:picChg chg="add del mod">
          <ac:chgData name="CHEUNG, Tsun Hin [Student]" userId="ba806032-7972-4c7c-ac46-be6a4b4aa9ff" providerId="ADAL" clId="{5EC1494B-7934-7B4A-92D9-2BAD8B282252}" dt="2023-12-13T15:54:01.133" v="590"/>
          <ac:picMkLst>
            <pc:docMk/>
            <pc:sldMk cId="3978724967" sldId="341"/>
            <ac:picMk id="3074" creationId="{B50752AA-C578-5C34-43DE-6F1A95857A0A}"/>
          </ac:picMkLst>
        </pc:picChg>
        <pc:picChg chg="add del mod">
          <ac:chgData name="CHEUNG, Tsun Hin [Student]" userId="ba806032-7972-4c7c-ac46-be6a4b4aa9ff" providerId="ADAL" clId="{5EC1494B-7934-7B4A-92D9-2BAD8B282252}" dt="2023-12-13T15:54:07.816" v="593"/>
          <ac:picMkLst>
            <pc:docMk/>
            <pc:sldMk cId="3978724967" sldId="341"/>
            <ac:picMk id="3075" creationId="{AC0E2AEC-6D2E-589B-AA75-BE1B6BCB71EA}"/>
          </ac:picMkLst>
        </pc:picChg>
        <pc:picChg chg="add del mod">
          <ac:chgData name="CHEUNG, Tsun Hin [Student]" userId="ba806032-7972-4c7c-ac46-be6a4b4aa9ff" providerId="ADAL" clId="{5EC1494B-7934-7B4A-92D9-2BAD8B282252}" dt="2023-12-13T15:54:07.816" v="593"/>
          <ac:picMkLst>
            <pc:docMk/>
            <pc:sldMk cId="3978724967" sldId="341"/>
            <ac:picMk id="3076" creationId="{62E26934-974E-5CCA-13D3-824A822D5838}"/>
          </ac:picMkLst>
        </pc:picChg>
      </pc:sldChg>
      <pc:sldChg chg="modSp mod">
        <pc:chgData name="CHEUNG, Tsun Hin [Student]" userId="ba806032-7972-4c7c-ac46-be6a4b4aa9ff" providerId="ADAL" clId="{5EC1494B-7934-7B4A-92D9-2BAD8B282252}" dt="2023-12-16T02:45:48.884" v="6301" actId="20577"/>
        <pc:sldMkLst>
          <pc:docMk/>
          <pc:sldMk cId="821026338" sldId="347"/>
        </pc:sldMkLst>
        <pc:spChg chg="mod">
          <ac:chgData name="CHEUNG, Tsun Hin [Student]" userId="ba806032-7972-4c7c-ac46-be6a4b4aa9ff" providerId="ADAL" clId="{5EC1494B-7934-7B4A-92D9-2BAD8B282252}" dt="2023-12-16T02:45:48.884" v="6301" actId="20577"/>
          <ac:spMkLst>
            <pc:docMk/>
            <pc:sldMk cId="821026338" sldId="347"/>
            <ac:spMk id="2" creationId="{8771F574-0EE8-B7DC-B56B-1A453C798EDA}"/>
          </ac:spMkLst>
        </pc:spChg>
      </pc:sldChg>
      <pc:sldChg chg="modSp mod">
        <pc:chgData name="CHEUNG, Tsun Hin [Student]" userId="ba806032-7972-4c7c-ac46-be6a4b4aa9ff" providerId="ADAL" clId="{5EC1494B-7934-7B4A-92D9-2BAD8B282252}" dt="2023-12-26T11:12:07.178" v="11619"/>
        <pc:sldMkLst>
          <pc:docMk/>
          <pc:sldMk cId="3366813111" sldId="348"/>
        </pc:sldMkLst>
        <pc:spChg chg="mod">
          <ac:chgData name="CHEUNG, Tsun Hin [Student]" userId="ba806032-7972-4c7c-ac46-be6a4b4aa9ff" providerId="ADAL" clId="{5EC1494B-7934-7B4A-92D9-2BAD8B282252}" dt="2023-12-14T13:59:57.578" v="1122" actId="20577"/>
          <ac:spMkLst>
            <pc:docMk/>
            <pc:sldMk cId="3366813111" sldId="348"/>
            <ac:spMk id="2" creationId="{8771F574-0EE8-B7DC-B56B-1A453C798EDA}"/>
          </ac:spMkLst>
        </pc:spChg>
        <pc:spChg chg="mod">
          <ac:chgData name="CHEUNG, Tsun Hin [Student]" userId="ba806032-7972-4c7c-ac46-be6a4b4aa9ff" providerId="ADAL" clId="{5EC1494B-7934-7B4A-92D9-2BAD8B282252}" dt="2023-12-26T11:12:07.178" v="11619"/>
          <ac:spMkLst>
            <pc:docMk/>
            <pc:sldMk cId="3366813111" sldId="348"/>
            <ac:spMk id="6" creationId="{DE2B1E67-2DA9-E3F8-B69B-BD4B7E007D7D}"/>
          </ac:spMkLst>
        </pc:spChg>
      </pc:sldChg>
      <pc:sldChg chg="modSp mod">
        <pc:chgData name="CHEUNG, Tsun Hin [Student]" userId="ba806032-7972-4c7c-ac46-be6a4b4aa9ff" providerId="ADAL" clId="{5EC1494B-7934-7B4A-92D9-2BAD8B282252}" dt="2023-12-26T03:16:38.001" v="11286" actId="20577"/>
        <pc:sldMkLst>
          <pc:docMk/>
          <pc:sldMk cId="2870375558" sldId="354"/>
        </pc:sldMkLst>
        <pc:spChg chg="mod">
          <ac:chgData name="CHEUNG, Tsun Hin [Student]" userId="ba806032-7972-4c7c-ac46-be6a4b4aa9ff" providerId="ADAL" clId="{5EC1494B-7934-7B4A-92D9-2BAD8B282252}" dt="2023-12-26T03:16:38.001" v="11286" actId="20577"/>
          <ac:spMkLst>
            <pc:docMk/>
            <pc:sldMk cId="2870375558" sldId="354"/>
            <ac:spMk id="2" creationId="{CD58CF8B-1CE0-1D27-EDB9-64AF1A397BE1}"/>
          </ac:spMkLst>
        </pc:spChg>
        <pc:spChg chg="mod">
          <ac:chgData name="CHEUNG, Tsun Hin [Student]" userId="ba806032-7972-4c7c-ac46-be6a4b4aa9ff" providerId="ADAL" clId="{5EC1494B-7934-7B4A-92D9-2BAD8B282252}" dt="2023-12-18T11:11:02.954" v="6766" actId="1036"/>
          <ac:spMkLst>
            <pc:docMk/>
            <pc:sldMk cId="2870375558" sldId="354"/>
            <ac:spMk id="7" creationId="{64E55384-26A8-0764-5F63-AAE5AD8ADEAC}"/>
          </ac:spMkLst>
        </pc:spChg>
        <pc:spChg chg="mod">
          <ac:chgData name="CHEUNG, Tsun Hin [Student]" userId="ba806032-7972-4c7c-ac46-be6a4b4aa9ff" providerId="ADAL" clId="{5EC1494B-7934-7B4A-92D9-2BAD8B282252}" dt="2023-12-18T11:11:03.779" v="6767" actId="1076"/>
          <ac:spMkLst>
            <pc:docMk/>
            <pc:sldMk cId="2870375558" sldId="354"/>
            <ac:spMk id="9" creationId="{5E520141-351A-4C33-AB35-1F6562B272E5}"/>
          </ac:spMkLst>
        </pc:spChg>
        <pc:picChg chg="mod">
          <ac:chgData name="CHEUNG, Tsun Hin [Student]" userId="ba806032-7972-4c7c-ac46-be6a4b4aa9ff" providerId="ADAL" clId="{5EC1494B-7934-7B4A-92D9-2BAD8B282252}" dt="2023-12-15T15:11:08.824" v="5031" actId="14100"/>
          <ac:picMkLst>
            <pc:docMk/>
            <pc:sldMk cId="2870375558" sldId="354"/>
            <ac:picMk id="11" creationId="{03761089-6DD0-87F5-FDEF-9D9D2861BD3A}"/>
          </ac:picMkLst>
        </pc:picChg>
      </pc:sldChg>
      <pc:sldChg chg="modSp mod">
        <pc:chgData name="CHEUNG, Tsun Hin [Student]" userId="ba806032-7972-4c7c-ac46-be6a4b4aa9ff" providerId="ADAL" clId="{5EC1494B-7934-7B4A-92D9-2BAD8B282252}" dt="2023-12-26T03:18:44.039" v="11322" actId="948"/>
        <pc:sldMkLst>
          <pc:docMk/>
          <pc:sldMk cId="523769484" sldId="355"/>
        </pc:sldMkLst>
        <pc:spChg chg="mod">
          <ac:chgData name="CHEUNG, Tsun Hin [Student]" userId="ba806032-7972-4c7c-ac46-be6a4b4aa9ff" providerId="ADAL" clId="{5EC1494B-7934-7B4A-92D9-2BAD8B282252}" dt="2023-12-26T03:18:44.039" v="11322" actId="948"/>
          <ac:spMkLst>
            <pc:docMk/>
            <pc:sldMk cId="523769484" sldId="355"/>
            <ac:spMk id="2" creationId="{4EEFD391-51FE-07F1-4FAC-AEE2770739A8}"/>
          </ac:spMkLst>
        </pc:spChg>
        <pc:spChg chg="mod">
          <ac:chgData name="CHEUNG, Tsun Hin [Student]" userId="ba806032-7972-4c7c-ac46-be6a4b4aa9ff" providerId="ADAL" clId="{5EC1494B-7934-7B4A-92D9-2BAD8B282252}" dt="2023-12-26T03:17:44.035" v="11306" actId="1076"/>
          <ac:spMkLst>
            <pc:docMk/>
            <pc:sldMk cId="523769484" sldId="355"/>
            <ac:spMk id="3" creationId="{B8E7B1E6-F422-8B88-CBC4-295082A81465}"/>
          </ac:spMkLst>
        </pc:spChg>
        <pc:picChg chg="mod">
          <ac:chgData name="CHEUNG, Tsun Hin [Student]" userId="ba806032-7972-4c7c-ac46-be6a4b4aa9ff" providerId="ADAL" clId="{5EC1494B-7934-7B4A-92D9-2BAD8B282252}" dt="2023-12-26T03:18:13.332" v="11320" actId="1038"/>
          <ac:picMkLst>
            <pc:docMk/>
            <pc:sldMk cId="523769484" sldId="355"/>
            <ac:picMk id="7" creationId="{7BBEBAE7-6F7E-19F0-4E52-98E40D98D5D7}"/>
          </ac:picMkLst>
        </pc:picChg>
      </pc:sldChg>
      <pc:sldChg chg="modSp mod">
        <pc:chgData name="CHEUNG, Tsun Hin [Student]" userId="ba806032-7972-4c7c-ac46-be6a4b4aa9ff" providerId="ADAL" clId="{5EC1494B-7934-7B4A-92D9-2BAD8B282252}" dt="2023-12-26T03:23:07.982" v="11349" actId="1076"/>
        <pc:sldMkLst>
          <pc:docMk/>
          <pc:sldMk cId="980378602" sldId="357"/>
        </pc:sldMkLst>
        <pc:spChg chg="mod">
          <ac:chgData name="CHEUNG, Tsun Hin [Student]" userId="ba806032-7972-4c7c-ac46-be6a4b4aa9ff" providerId="ADAL" clId="{5EC1494B-7934-7B4A-92D9-2BAD8B282252}" dt="2023-12-26T03:23:01.597" v="11347" actId="20577"/>
          <ac:spMkLst>
            <pc:docMk/>
            <pc:sldMk cId="980378602" sldId="357"/>
            <ac:spMk id="2" creationId="{A11A2FD8-6548-8548-AAF6-B55091B5017C}"/>
          </ac:spMkLst>
        </pc:spChg>
        <pc:spChg chg="mod">
          <ac:chgData name="CHEUNG, Tsun Hin [Student]" userId="ba806032-7972-4c7c-ac46-be6a4b4aa9ff" providerId="ADAL" clId="{5EC1494B-7934-7B4A-92D9-2BAD8B282252}" dt="2023-12-26T03:22:13.572" v="11340" actId="1076"/>
          <ac:spMkLst>
            <pc:docMk/>
            <pc:sldMk cId="980378602" sldId="357"/>
            <ac:spMk id="7" creationId="{1CF3051A-F125-6447-BA75-7B5300375172}"/>
          </ac:spMkLst>
        </pc:spChg>
        <pc:picChg chg="mod">
          <ac:chgData name="CHEUNG, Tsun Hin [Student]" userId="ba806032-7972-4c7c-ac46-be6a4b4aa9ff" providerId="ADAL" clId="{5EC1494B-7934-7B4A-92D9-2BAD8B282252}" dt="2023-12-26T03:23:07.982" v="11349" actId="1076"/>
          <ac:picMkLst>
            <pc:docMk/>
            <pc:sldMk cId="980378602" sldId="357"/>
            <ac:picMk id="9" creationId="{EFC6186B-DAD1-407C-7168-BA5D6DD67524}"/>
          </ac:picMkLst>
        </pc:picChg>
      </pc:sldChg>
      <pc:sldChg chg="modSp">
        <pc:chgData name="CHEUNG, Tsun Hin [Student]" userId="ba806032-7972-4c7c-ac46-be6a4b4aa9ff" providerId="ADAL" clId="{5EC1494B-7934-7B4A-92D9-2BAD8B282252}" dt="2023-12-13T15:55:05.548" v="603" actId="20577"/>
        <pc:sldMkLst>
          <pc:docMk/>
          <pc:sldMk cId="3846205437" sldId="358"/>
        </pc:sldMkLst>
        <pc:spChg chg="mod">
          <ac:chgData name="CHEUNG, Tsun Hin [Student]" userId="ba806032-7972-4c7c-ac46-be6a4b4aa9ff" providerId="ADAL" clId="{5EC1494B-7934-7B4A-92D9-2BAD8B282252}" dt="2023-12-13T15:55:05.548" v="603" actId="20577"/>
          <ac:spMkLst>
            <pc:docMk/>
            <pc:sldMk cId="3846205437" sldId="358"/>
            <ac:spMk id="2" creationId="{64088DDC-CE6A-E63F-20DE-5FEA3F1FA856}"/>
          </ac:spMkLst>
        </pc:spChg>
      </pc:sldChg>
      <pc:sldChg chg="modSp mod">
        <pc:chgData name="CHEUNG, Tsun Hin [Student]" userId="ba806032-7972-4c7c-ac46-be6a4b4aa9ff" providerId="ADAL" clId="{5EC1494B-7934-7B4A-92D9-2BAD8B282252}" dt="2023-12-26T10:12:30.049" v="11611" actId="114"/>
        <pc:sldMkLst>
          <pc:docMk/>
          <pc:sldMk cId="1382516288" sldId="359"/>
        </pc:sldMkLst>
        <pc:spChg chg="mod">
          <ac:chgData name="CHEUNG, Tsun Hin [Student]" userId="ba806032-7972-4c7c-ac46-be6a4b4aa9ff" providerId="ADAL" clId="{5EC1494B-7934-7B4A-92D9-2BAD8B282252}" dt="2023-12-26T10:12:30.049" v="11611" actId="114"/>
          <ac:spMkLst>
            <pc:docMk/>
            <pc:sldMk cId="1382516288" sldId="359"/>
            <ac:spMk id="2" creationId="{43ED5DC8-880F-5852-D8EE-AE4EE0B2B79B}"/>
          </ac:spMkLst>
        </pc:spChg>
        <pc:spChg chg="mod">
          <ac:chgData name="CHEUNG, Tsun Hin [Student]" userId="ba806032-7972-4c7c-ac46-be6a4b4aa9ff" providerId="ADAL" clId="{5EC1494B-7934-7B4A-92D9-2BAD8B282252}" dt="2023-12-23T14:01:46.516" v="9786" actId="20577"/>
          <ac:spMkLst>
            <pc:docMk/>
            <pc:sldMk cId="1382516288" sldId="359"/>
            <ac:spMk id="4" creationId="{94E755E7-EC71-DA24-3346-50B454AA10E7}"/>
          </ac:spMkLst>
        </pc:spChg>
      </pc:sldChg>
      <pc:sldChg chg="modSp mod">
        <pc:chgData name="CHEUNG, Tsun Hin [Student]" userId="ba806032-7972-4c7c-ac46-be6a4b4aa9ff" providerId="ADAL" clId="{5EC1494B-7934-7B4A-92D9-2BAD8B282252}" dt="2023-12-23T14:49:53.122" v="10462" actId="20577"/>
        <pc:sldMkLst>
          <pc:docMk/>
          <pc:sldMk cId="3713118236" sldId="360"/>
        </pc:sldMkLst>
        <pc:spChg chg="mod">
          <ac:chgData name="CHEUNG, Tsun Hin [Student]" userId="ba806032-7972-4c7c-ac46-be6a4b4aa9ff" providerId="ADAL" clId="{5EC1494B-7934-7B4A-92D9-2BAD8B282252}" dt="2023-12-23T14:49:53.122" v="10462" actId="20577"/>
          <ac:spMkLst>
            <pc:docMk/>
            <pc:sldMk cId="3713118236" sldId="360"/>
            <ac:spMk id="2" creationId="{C79A8AB8-825E-ABE5-4094-6835CB1CBE9D}"/>
          </ac:spMkLst>
        </pc:spChg>
        <pc:spChg chg="mod">
          <ac:chgData name="CHEUNG, Tsun Hin [Student]" userId="ba806032-7972-4c7c-ac46-be6a4b4aa9ff" providerId="ADAL" clId="{5EC1494B-7934-7B4A-92D9-2BAD8B282252}" dt="2023-12-23T14:49:45.936" v="10452" actId="20577"/>
          <ac:spMkLst>
            <pc:docMk/>
            <pc:sldMk cId="3713118236" sldId="360"/>
            <ac:spMk id="4" creationId="{88A79B50-1C96-6D38-7FAE-C10EA96627DF}"/>
          </ac:spMkLst>
        </pc:spChg>
      </pc:sldChg>
      <pc:sldChg chg="addSp delSp modSp mod">
        <pc:chgData name="CHEUNG, Tsun Hin [Student]" userId="ba806032-7972-4c7c-ac46-be6a4b4aa9ff" providerId="ADAL" clId="{5EC1494B-7934-7B4A-92D9-2BAD8B282252}" dt="2023-12-26T03:30:22.547" v="11418"/>
        <pc:sldMkLst>
          <pc:docMk/>
          <pc:sldMk cId="3739191119" sldId="361"/>
        </pc:sldMkLst>
        <pc:spChg chg="mod">
          <ac:chgData name="CHEUNG, Tsun Hin [Student]" userId="ba806032-7972-4c7c-ac46-be6a4b4aa9ff" providerId="ADAL" clId="{5EC1494B-7934-7B4A-92D9-2BAD8B282252}" dt="2023-12-26T03:30:22.547" v="11418"/>
          <ac:spMkLst>
            <pc:docMk/>
            <pc:sldMk cId="3739191119" sldId="361"/>
            <ac:spMk id="2" creationId="{1E3EBF3A-FAAF-C33C-66E1-9B15A899EC11}"/>
          </ac:spMkLst>
        </pc:spChg>
        <pc:spChg chg="mod">
          <ac:chgData name="CHEUNG, Tsun Hin [Student]" userId="ba806032-7972-4c7c-ac46-be6a4b4aa9ff" providerId="ADAL" clId="{5EC1494B-7934-7B4A-92D9-2BAD8B282252}" dt="2023-12-15T15:42:49.313" v="5832" actId="20577"/>
          <ac:spMkLst>
            <pc:docMk/>
            <pc:sldMk cId="3739191119" sldId="361"/>
            <ac:spMk id="4" creationId="{AC8A6147-DA49-E18E-EE17-A416CA6B4CF1}"/>
          </ac:spMkLst>
        </pc:spChg>
        <pc:spChg chg="add del mod">
          <ac:chgData name="CHEUNG, Tsun Hin [Student]" userId="ba806032-7972-4c7c-ac46-be6a4b4aa9ff" providerId="ADAL" clId="{5EC1494B-7934-7B4A-92D9-2BAD8B282252}" dt="2023-12-23T13:59:12.374" v="9730" actId="478"/>
          <ac:spMkLst>
            <pc:docMk/>
            <pc:sldMk cId="3739191119" sldId="361"/>
            <ac:spMk id="5" creationId="{B261A45A-555B-696C-0415-332AC77C292A}"/>
          </ac:spMkLst>
        </pc:spChg>
        <pc:spChg chg="add del mod">
          <ac:chgData name="CHEUNG, Tsun Hin [Student]" userId="ba806032-7972-4c7c-ac46-be6a4b4aa9ff" providerId="ADAL" clId="{5EC1494B-7934-7B4A-92D9-2BAD8B282252}" dt="2023-12-23T13:58:45.796" v="9696" actId="478"/>
          <ac:spMkLst>
            <pc:docMk/>
            <pc:sldMk cId="3739191119" sldId="361"/>
            <ac:spMk id="7" creationId="{8F4D709F-8C9C-EE04-AEF4-D8FD753C6950}"/>
          </ac:spMkLst>
        </pc:spChg>
        <pc:spChg chg="add del mod">
          <ac:chgData name="CHEUNG, Tsun Hin [Student]" userId="ba806032-7972-4c7c-ac46-be6a4b4aa9ff" providerId="ADAL" clId="{5EC1494B-7934-7B4A-92D9-2BAD8B282252}" dt="2023-12-23T14:09:15.661" v="9931" actId="478"/>
          <ac:spMkLst>
            <pc:docMk/>
            <pc:sldMk cId="3739191119" sldId="361"/>
            <ac:spMk id="8" creationId="{8A527254-35F7-C3B1-DC48-1EB804F63EBA}"/>
          </ac:spMkLst>
        </pc:spChg>
        <pc:spChg chg="add del mod">
          <ac:chgData name="CHEUNG, Tsun Hin [Student]" userId="ba806032-7972-4c7c-ac46-be6a4b4aa9ff" providerId="ADAL" clId="{5EC1494B-7934-7B4A-92D9-2BAD8B282252}" dt="2023-12-23T14:09:15.661" v="9931" actId="478"/>
          <ac:spMkLst>
            <pc:docMk/>
            <pc:sldMk cId="3739191119" sldId="361"/>
            <ac:spMk id="9" creationId="{EBFCB883-9F52-7D37-32D0-4312981B6A39}"/>
          </ac:spMkLst>
        </pc:spChg>
        <pc:picChg chg="mod">
          <ac:chgData name="CHEUNG, Tsun Hin [Student]" userId="ba806032-7972-4c7c-ac46-be6a4b4aa9ff" providerId="ADAL" clId="{5EC1494B-7934-7B4A-92D9-2BAD8B282252}" dt="2023-12-23T14:11:10.084" v="10058" actId="14100"/>
          <ac:picMkLst>
            <pc:docMk/>
            <pc:sldMk cId="3739191119" sldId="361"/>
            <ac:picMk id="6" creationId="{BD8438F2-D14E-3D26-F18A-2A15EC3AEDEA}"/>
          </ac:picMkLst>
        </pc:picChg>
      </pc:sldChg>
      <pc:sldChg chg="modSp mod">
        <pc:chgData name="CHEUNG, Tsun Hin [Student]" userId="ba806032-7972-4c7c-ac46-be6a4b4aa9ff" providerId="ADAL" clId="{5EC1494B-7934-7B4A-92D9-2BAD8B282252}" dt="2023-12-26T10:07:37.870" v="11607" actId="14100"/>
        <pc:sldMkLst>
          <pc:docMk/>
          <pc:sldMk cId="4150861144" sldId="362"/>
        </pc:sldMkLst>
        <pc:spChg chg="mod">
          <ac:chgData name="CHEUNG, Tsun Hin [Student]" userId="ba806032-7972-4c7c-ac46-be6a4b4aa9ff" providerId="ADAL" clId="{5EC1494B-7934-7B4A-92D9-2BAD8B282252}" dt="2023-12-26T10:07:28.673" v="11603" actId="1076"/>
          <ac:spMkLst>
            <pc:docMk/>
            <pc:sldMk cId="4150861144" sldId="362"/>
            <ac:spMk id="3" creationId="{C808848E-9875-5095-ACBF-5E5F9EDB4D69}"/>
          </ac:spMkLst>
        </pc:spChg>
        <pc:picChg chg="mod">
          <ac:chgData name="CHEUNG, Tsun Hin [Student]" userId="ba806032-7972-4c7c-ac46-be6a4b4aa9ff" providerId="ADAL" clId="{5EC1494B-7934-7B4A-92D9-2BAD8B282252}" dt="2023-12-26T10:07:35.739" v="11606" actId="14100"/>
          <ac:picMkLst>
            <pc:docMk/>
            <pc:sldMk cId="4150861144" sldId="362"/>
            <ac:picMk id="10" creationId="{2C0B4316-DF7A-713A-3B55-B4663AC856DE}"/>
          </ac:picMkLst>
        </pc:picChg>
        <pc:picChg chg="mod">
          <ac:chgData name="CHEUNG, Tsun Hin [Student]" userId="ba806032-7972-4c7c-ac46-be6a4b4aa9ff" providerId="ADAL" clId="{5EC1494B-7934-7B4A-92D9-2BAD8B282252}" dt="2023-12-26T10:07:37.870" v="11607" actId="14100"/>
          <ac:picMkLst>
            <pc:docMk/>
            <pc:sldMk cId="4150861144" sldId="362"/>
            <ac:picMk id="12" creationId="{56970F40-2BCC-C0DD-03E7-7348413ADFB3}"/>
          </ac:picMkLst>
        </pc:picChg>
      </pc:sldChg>
      <pc:sldChg chg="del">
        <pc:chgData name="CHEUNG, Tsun Hin [Student]" userId="ba806032-7972-4c7c-ac46-be6a4b4aa9ff" providerId="ADAL" clId="{5EC1494B-7934-7B4A-92D9-2BAD8B282252}" dt="2023-12-15T14:29:37.488" v="2337" actId="2696"/>
        <pc:sldMkLst>
          <pc:docMk/>
          <pc:sldMk cId="708497620" sldId="365"/>
        </pc:sldMkLst>
      </pc:sldChg>
      <pc:sldChg chg="del">
        <pc:chgData name="CHEUNG, Tsun Hin [Student]" userId="ba806032-7972-4c7c-ac46-be6a4b4aa9ff" providerId="ADAL" clId="{5EC1494B-7934-7B4A-92D9-2BAD8B282252}" dt="2023-12-14T14:24:48.426" v="1994" actId="2696"/>
        <pc:sldMkLst>
          <pc:docMk/>
          <pc:sldMk cId="3907310136" sldId="366"/>
        </pc:sldMkLst>
      </pc:sldChg>
      <pc:sldChg chg="del">
        <pc:chgData name="CHEUNG, Tsun Hin [Student]" userId="ba806032-7972-4c7c-ac46-be6a4b4aa9ff" providerId="ADAL" clId="{5EC1494B-7934-7B4A-92D9-2BAD8B282252}" dt="2023-12-15T14:32:57.283" v="2552" actId="2696"/>
        <pc:sldMkLst>
          <pc:docMk/>
          <pc:sldMk cId="3629058061" sldId="369"/>
        </pc:sldMkLst>
      </pc:sldChg>
      <pc:sldChg chg="del">
        <pc:chgData name="CHEUNG, Tsun Hin [Student]" userId="ba806032-7972-4c7c-ac46-be6a4b4aa9ff" providerId="ADAL" clId="{5EC1494B-7934-7B4A-92D9-2BAD8B282252}" dt="2023-12-15T14:32:58.390" v="2553" actId="2696"/>
        <pc:sldMkLst>
          <pc:docMk/>
          <pc:sldMk cId="4168171388" sldId="370"/>
        </pc:sldMkLst>
      </pc:sldChg>
      <pc:sldChg chg="del">
        <pc:chgData name="CHEUNG, Tsun Hin [Student]" userId="ba806032-7972-4c7c-ac46-be6a4b4aa9ff" providerId="ADAL" clId="{5EC1494B-7934-7B4A-92D9-2BAD8B282252}" dt="2023-12-15T14:33:15.904" v="2564" actId="2696"/>
        <pc:sldMkLst>
          <pc:docMk/>
          <pc:sldMk cId="303423303" sldId="371"/>
        </pc:sldMkLst>
      </pc:sldChg>
      <pc:sldChg chg="modSp mod ord">
        <pc:chgData name="CHEUNG, Tsun Hin [Student]" userId="ba806032-7972-4c7c-ac46-be6a4b4aa9ff" providerId="ADAL" clId="{5EC1494B-7934-7B4A-92D9-2BAD8B282252}" dt="2023-12-23T14:16:14.111" v="10296" actId="5793"/>
        <pc:sldMkLst>
          <pc:docMk/>
          <pc:sldMk cId="393743309" sldId="372"/>
        </pc:sldMkLst>
        <pc:spChg chg="mod">
          <ac:chgData name="CHEUNG, Tsun Hin [Student]" userId="ba806032-7972-4c7c-ac46-be6a4b4aa9ff" providerId="ADAL" clId="{5EC1494B-7934-7B4A-92D9-2BAD8B282252}" dt="2023-12-15T14:28:23" v="2259" actId="20577"/>
          <ac:spMkLst>
            <pc:docMk/>
            <pc:sldMk cId="393743309" sldId="372"/>
            <ac:spMk id="4" creationId="{FD9DCE2F-EF49-2357-A317-AC8FB55987C7}"/>
          </ac:spMkLst>
        </pc:spChg>
        <pc:spChg chg="mod">
          <ac:chgData name="CHEUNG, Tsun Hin [Student]" userId="ba806032-7972-4c7c-ac46-be6a4b4aa9ff" providerId="ADAL" clId="{5EC1494B-7934-7B4A-92D9-2BAD8B282252}" dt="2023-12-23T14:16:14.111" v="10296" actId="5793"/>
          <ac:spMkLst>
            <pc:docMk/>
            <pc:sldMk cId="393743309" sldId="372"/>
            <ac:spMk id="5" creationId="{919801A6-C2DE-5F90-E29C-0B89F6F95F8B}"/>
          </ac:spMkLst>
        </pc:spChg>
        <pc:picChg chg="mod">
          <ac:chgData name="CHEUNG, Tsun Hin [Student]" userId="ba806032-7972-4c7c-ac46-be6a4b4aa9ff" providerId="ADAL" clId="{5EC1494B-7934-7B4A-92D9-2BAD8B282252}" dt="2023-12-23T14:16:08.970" v="10287" actId="14100"/>
          <ac:picMkLst>
            <pc:docMk/>
            <pc:sldMk cId="393743309" sldId="372"/>
            <ac:picMk id="6" creationId="{7421023C-1F03-D04B-C128-E81C4A62107B}"/>
          </ac:picMkLst>
        </pc:picChg>
      </pc:sldChg>
      <pc:sldChg chg="addSp modSp mod">
        <pc:chgData name="CHEUNG, Tsun Hin [Student]" userId="ba806032-7972-4c7c-ac46-be6a4b4aa9ff" providerId="ADAL" clId="{5EC1494B-7934-7B4A-92D9-2BAD8B282252}" dt="2023-12-25T10:41:29.876" v="11107" actId="14100"/>
        <pc:sldMkLst>
          <pc:docMk/>
          <pc:sldMk cId="1287625493" sldId="373"/>
        </pc:sldMkLst>
        <pc:spChg chg="mod">
          <ac:chgData name="CHEUNG, Tsun Hin [Student]" userId="ba806032-7972-4c7c-ac46-be6a4b4aa9ff" providerId="ADAL" clId="{5EC1494B-7934-7B4A-92D9-2BAD8B282252}" dt="2023-12-25T10:41:29.876" v="11107" actId="14100"/>
          <ac:spMkLst>
            <pc:docMk/>
            <pc:sldMk cId="1287625493" sldId="373"/>
            <ac:spMk id="2" creationId="{89B7613E-031E-B63D-60C6-E1D534C7810E}"/>
          </ac:spMkLst>
        </pc:spChg>
        <pc:picChg chg="add mod">
          <ac:chgData name="CHEUNG, Tsun Hin [Student]" userId="ba806032-7972-4c7c-ac46-be6a4b4aa9ff" providerId="ADAL" clId="{5EC1494B-7934-7B4A-92D9-2BAD8B282252}" dt="2023-12-15T15:23:25.123" v="5115" actId="14100"/>
          <ac:picMkLst>
            <pc:docMk/>
            <pc:sldMk cId="1287625493" sldId="373"/>
            <ac:picMk id="3" creationId="{574B1F26-CCE0-9B07-8071-FEB9BEE279C7}"/>
          </ac:picMkLst>
        </pc:picChg>
      </pc:sldChg>
      <pc:sldChg chg="addSp delSp modSp mod modNotesTx">
        <pc:chgData name="CHEUNG, Tsun Hin [Student]" userId="ba806032-7972-4c7c-ac46-be6a4b4aa9ff" providerId="ADAL" clId="{5EC1494B-7934-7B4A-92D9-2BAD8B282252}" dt="2023-12-27T05:09:01.963" v="11697" actId="20577"/>
        <pc:sldMkLst>
          <pc:docMk/>
          <pc:sldMk cId="3616248243" sldId="376"/>
        </pc:sldMkLst>
        <pc:spChg chg="mod">
          <ac:chgData name="CHEUNG, Tsun Hin [Student]" userId="ba806032-7972-4c7c-ac46-be6a4b4aa9ff" providerId="ADAL" clId="{5EC1494B-7934-7B4A-92D9-2BAD8B282252}" dt="2023-12-27T05:09:01.963" v="11697" actId="20577"/>
          <ac:spMkLst>
            <pc:docMk/>
            <pc:sldMk cId="3616248243" sldId="376"/>
            <ac:spMk id="2" creationId="{E78AD3B8-97C4-51DC-28FA-9324CE417EBC}"/>
          </ac:spMkLst>
        </pc:spChg>
        <pc:spChg chg="mod">
          <ac:chgData name="CHEUNG, Tsun Hin [Student]" userId="ba806032-7972-4c7c-ac46-be6a4b4aa9ff" providerId="ADAL" clId="{5EC1494B-7934-7B4A-92D9-2BAD8B282252}" dt="2023-12-25T10:35:33.220" v="11090" actId="20577"/>
          <ac:spMkLst>
            <pc:docMk/>
            <pc:sldMk cId="3616248243" sldId="376"/>
            <ac:spMk id="4" creationId="{17D30EB9-2540-C334-FF92-2E6E65553538}"/>
          </ac:spMkLst>
        </pc:spChg>
        <pc:spChg chg="add del">
          <ac:chgData name="CHEUNG, Tsun Hin [Student]" userId="ba806032-7972-4c7c-ac46-be6a4b4aa9ff" providerId="ADAL" clId="{5EC1494B-7934-7B4A-92D9-2BAD8B282252}" dt="2023-12-15T15:32:24.842" v="5547" actId="22"/>
          <ac:spMkLst>
            <pc:docMk/>
            <pc:sldMk cId="3616248243" sldId="376"/>
            <ac:spMk id="8" creationId="{EE75CA72-B81D-1293-377C-67F45176AF77}"/>
          </ac:spMkLst>
        </pc:spChg>
        <pc:spChg chg="add del">
          <ac:chgData name="CHEUNG, Tsun Hin [Student]" userId="ba806032-7972-4c7c-ac46-be6a4b4aa9ff" providerId="ADAL" clId="{5EC1494B-7934-7B4A-92D9-2BAD8B282252}" dt="2023-12-15T15:32:30.241" v="5549"/>
          <ac:spMkLst>
            <pc:docMk/>
            <pc:sldMk cId="3616248243" sldId="376"/>
            <ac:spMk id="9" creationId="{B0E5D6EB-82F7-5ABA-EB0A-D4BA6CDAF6E6}"/>
          </ac:spMkLst>
        </pc:spChg>
        <pc:spChg chg="add del">
          <ac:chgData name="CHEUNG, Tsun Hin [Student]" userId="ba806032-7972-4c7c-ac46-be6a4b4aa9ff" providerId="ADAL" clId="{5EC1494B-7934-7B4A-92D9-2BAD8B282252}" dt="2023-12-15T15:32:30.241" v="5549"/>
          <ac:spMkLst>
            <pc:docMk/>
            <pc:sldMk cId="3616248243" sldId="376"/>
            <ac:spMk id="10" creationId="{6CE4F6DC-E4B7-C34A-DE88-8A886B52030E}"/>
          </ac:spMkLst>
        </pc:spChg>
        <pc:graphicFrameChg chg="add del mod">
          <ac:chgData name="CHEUNG, Tsun Hin [Student]" userId="ba806032-7972-4c7c-ac46-be6a4b4aa9ff" providerId="ADAL" clId="{5EC1494B-7934-7B4A-92D9-2BAD8B282252}" dt="2023-12-15T15:26:40.387" v="5173"/>
          <ac:graphicFrameMkLst>
            <pc:docMk/>
            <pc:sldMk cId="3616248243" sldId="376"/>
            <ac:graphicFrameMk id="3" creationId="{51649679-D761-FA1B-191F-BDA483799F28}"/>
          </ac:graphicFrameMkLst>
        </pc:graphicFrameChg>
        <pc:picChg chg="add del mod">
          <ac:chgData name="CHEUNG, Tsun Hin [Student]" userId="ba806032-7972-4c7c-ac46-be6a4b4aa9ff" providerId="ADAL" clId="{5EC1494B-7934-7B4A-92D9-2BAD8B282252}" dt="2023-12-15T15:29:14.047" v="5224"/>
          <ac:picMkLst>
            <pc:docMk/>
            <pc:sldMk cId="3616248243" sldId="376"/>
            <ac:picMk id="6" creationId="{90DE3048-8C16-7666-0A27-0EAEDCD57563}"/>
          </ac:picMkLst>
        </pc:picChg>
        <pc:picChg chg="add mod">
          <ac:chgData name="CHEUNG, Tsun Hin [Student]" userId="ba806032-7972-4c7c-ac46-be6a4b4aa9ff" providerId="ADAL" clId="{5EC1494B-7934-7B4A-92D9-2BAD8B282252}" dt="2023-12-15T15:41:55.173" v="5776" actId="1076"/>
          <ac:picMkLst>
            <pc:docMk/>
            <pc:sldMk cId="3616248243" sldId="376"/>
            <ac:picMk id="11" creationId="{28C04F6E-EA70-22A3-1079-6CE148D1F6E9}"/>
          </ac:picMkLst>
        </pc:picChg>
        <pc:picChg chg="add mod">
          <ac:chgData name="CHEUNG, Tsun Hin [Student]" userId="ba806032-7972-4c7c-ac46-be6a4b4aa9ff" providerId="ADAL" clId="{5EC1494B-7934-7B4A-92D9-2BAD8B282252}" dt="2023-12-15T15:41:54.335" v="5775" actId="1076"/>
          <ac:picMkLst>
            <pc:docMk/>
            <pc:sldMk cId="3616248243" sldId="376"/>
            <ac:picMk id="12" creationId="{A66434CF-A5BB-D30F-C317-933216150E32}"/>
          </ac:picMkLst>
        </pc:picChg>
        <pc:picChg chg="add del mod">
          <ac:chgData name="CHEUNG, Tsun Hin [Student]" userId="ba806032-7972-4c7c-ac46-be6a4b4aa9ff" providerId="ADAL" clId="{5EC1494B-7934-7B4A-92D9-2BAD8B282252}" dt="2023-12-15T15:26:40.387" v="5173"/>
          <ac:picMkLst>
            <pc:docMk/>
            <pc:sldMk cId="3616248243" sldId="376"/>
            <ac:picMk id="1025" creationId="{4175D303-CBD2-F5B6-12CB-979DB194043B}"/>
          </ac:picMkLst>
        </pc:picChg>
        <pc:picChg chg="add del mod">
          <ac:chgData name="CHEUNG, Tsun Hin [Student]" userId="ba806032-7972-4c7c-ac46-be6a4b4aa9ff" providerId="ADAL" clId="{5EC1494B-7934-7B4A-92D9-2BAD8B282252}" dt="2023-12-15T15:26:40.387" v="5173"/>
          <ac:picMkLst>
            <pc:docMk/>
            <pc:sldMk cId="3616248243" sldId="376"/>
            <ac:picMk id="1026" creationId="{E483A1D4-83FA-C9F4-98DB-A9600BA4C1E6}"/>
          </ac:picMkLst>
        </pc:picChg>
        <pc:picChg chg="add del">
          <ac:chgData name="CHEUNG, Tsun Hin [Student]" userId="ba806032-7972-4c7c-ac46-be6a4b4aa9ff" providerId="ADAL" clId="{5EC1494B-7934-7B4A-92D9-2BAD8B282252}" dt="2023-12-15T15:32:30.241" v="5549"/>
          <ac:picMkLst>
            <pc:docMk/>
            <pc:sldMk cId="3616248243" sldId="376"/>
            <ac:picMk id="1027" creationId="{B12084E1-B5BC-E9FC-9B2C-E56BE33A783F}"/>
          </ac:picMkLst>
        </pc:picChg>
      </pc:sldChg>
      <pc:sldChg chg="modSp mod">
        <pc:chgData name="CHEUNG, Tsun Hin [Student]" userId="ba806032-7972-4c7c-ac46-be6a4b4aa9ff" providerId="ADAL" clId="{5EC1494B-7934-7B4A-92D9-2BAD8B282252}" dt="2023-12-23T13:22:11.758" v="9308"/>
        <pc:sldMkLst>
          <pc:docMk/>
          <pc:sldMk cId="3973468367" sldId="379"/>
        </pc:sldMkLst>
        <pc:spChg chg="mod">
          <ac:chgData name="CHEUNG, Tsun Hin [Student]" userId="ba806032-7972-4c7c-ac46-be6a4b4aa9ff" providerId="ADAL" clId="{5EC1494B-7934-7B4A-92D9-2BAD8B282252}" dt="2023-12-23T13:22:11.758" v="9308"/>
          <ac:spMkLst>
            <pc:docMk/>
            <pc:sldMk cId="3973468367" sldId="379"/>
            <ac:spMk id="2" creationId="{5E219A50-9CC2-4082-EF6E-F0AF3FEF84B8}"/>
          </ac:spMkLst>
        </pc:spChg>
      </pc:sldChg>
      <pc:sldChg chg="modSp mod">
        <pc:chgData name="CHEUNG, Tsun Hin [Student]" userId="ba806032-7972-4c7c-ac46-be6a4b4aa9ff" providerId="ADAL" clId="{5EC1494B-7934-7B4A-92D9-2BAD8B282252}" dt="2023-12-25T10:36:44.873" v="11095" actId="2710"/>
        <pc:sldMkLst>
          <pc:docMk/>
          <pc:sldMk cId="1154894518" sldId="380"/>
        </pc:sldMkLst>
        <pc:spChg chg="mod">
          <ac:chgData name="CHEUNG, Tsun Hin [Student]" userId="ba806032-7972-4c7c-ac46-be6a4b4aa9ff" providerId="ADAL" clId="{5EC1494B-7934-7B4A-92D9-2BAD8B282252}" dt="2023-12-25T10:36:44.873" v="11095" actId="2710"/>
          <ac:spMkLst>
            <pc:docMk/>
            <pc:sldMk cId="1154894518" sldId="380"/>
            <ac:spMk id="2" creationId="{C782DE1B-63AF-8054-3FEC-48FD3842DDBF}"/>
          </ac:spMkLst>
        </pc:spChg>
      </pc:sldChg>
      <pc:sldChg chg="modSp mod">
        <pc:chgData name="CHEUNG, Tsun Hin [Student]" userId="ba806032-7972-4c7c-ac46-be6a4b4aa9ff" providerId="ADAL" clId="{5EC1494B-7934-7B4A-92D9-2BAD8B282252}" dt="2023-12-15T15:41:28.958" v="5764" actId="12"/>
        <pc:sldMkLst>
          <pc:docMk/>
          <pc:sldMk cId="3496263927" sldId="381"/>
        </pc:sldMkLst>
        <pc:spChg chg="mod">
          <ac:chgData name="CHEUNG, Tsun Hin [Student]" userId="ba806032-7972-4c7c-ac46-be6a4b4aa9ff" providerId="ADAL" clId="{5EC1494B-7934-7B4A-92D9-2BAD8B282252}" dt="2023-12-15T15:41:28.958" v="5764" actId="12"/>
          <ac:spMkLst>
            <pc:docMk/>
            <pc:sldMk cId="3496263927" sldId="381"/>
            <ac:spMk id="2" creationId="{778CD65F-88D3-8503-9C84-B049402906D7}"/>
          </ac:spMkLst>
        </pc:spChg>
      </pc:sldChg>
      <pc:sldChg chg="modSp mod">
        <pc:chgData name="CHEUNG, Tsun Hin [Student]" userId="ba806032-7972-4c7c-ac46-be6a4b4aa9ff" providerId="ADAL" clId="{5EC1494B-7934-7B4A-92D9-2BAD8B282252}" dt="2023-12-27T13:07:20.997" v="11700" actId="20577"/>
        <pc:sldMkLst>
          <pc:docMk/>
          <pc:sldMk cId="4192876748" sldId="383"/>
        </pc:sldMkLst>
        <pc:spChg chg="mod">
          <ac:chgData name="CHEUNG, Tsun Hin [Student]" userId="ba806032-7972-4c7c-ac46-be6a4b4aa9ff" providerId="ADAL" clId="{5EC1494B-7934-7B4A-92D9-2BAD8B282252}" dt="2023-12-23T14:06:19.171" v="9852" actId="20577"/>
          <ac:spMkLst>
            <pc:docMk/>
            <pc:sldMk cId="4192876748" sldId="383"/>
            <ac:spMk id="2" creationId="{778CD65F-88D3-8503-9C84-B049402906D7}"/>
          </ac:spMkLst>
        </pc:spChg>
        <pc:spChg chg="mod">
          <ac:chgData name="CHEUNG, Tsun Hin [Student]" userId="ba806032-7972-4c7c-ac46-be6a4b4aa9ff" providerId="ADAL" clId="{5EC1494B-7934-7B4A-92D9-2BAD8B282252}" dt="2023-12-27T13:07:20.997" v="11700" actId="20577"/>
          <ac:spMkLst>
            <pc:docMk/>
            <pc:sldMk cId="4192876748" sldId="383"/>
            <ac:spMk id="6" creationId="{BA97BCD7-DC1C-1627-2C3E-6F95419B887B}"/>
          </ac:spMkLst>
        </pc:spChg>
      </pc:sldChg>
      <pc:sldChg chg="modSp mod">
        <pc:chgData name="CHEUNG, Tsun Hin [Student]" userId="ba806032-7972-4c7c-ac46-be6a4b4aa9ff" providerId="ADAL" clId="{5EC1494B-7934-7B4A-92D9-2BAD8B282252}" dt="2023-12-23T14:06:32.336" v="9858" actId="20577"/>
        <pc:sldMkLst>
          <pc:docMk/>
          <pc:sldMk cId="1822033155" sldId="385"/>
        </pc:sldMkLst>
        <pc:spChg chg="mod">
          <ac:chgData name="CHEUNG, Tsun Hin [Student]" userId="ba806032-7972-4c7c-ac46-be6a4b4aa9ff" providerId="ADAL" clId="{5EC1494B-7934-7B4A-92D9-2BAD8B282252}" dt="2023-12-23T14:06:30.598" v="9856" actId="20577"/>
          <ac:spMkLst>
            <pc:docMk/>
            <pc:sldMk cId="1822033155" sldId="385"/>
            <ac:spMk id="2" creationId="{778CD65F-88D3-8503-9C84-B049402906D7}"/>
          </ac:spMkLst>
        </pc:spChg>
        <pc:spChg chg="mod">
          <ac:chgData name="CHEUNG, Tsun Hin [Student]" userId="ba806032-7972-4c7c-ac46-be6a4b4aa9ff" providerId="ADAL" clId="{5EC1494B-7934-7B4A-92D9-2BAD8B282252}" dt="2023-12-23T14:06:32.336" v="9858" actId="20577"/>
          <ac:spMkLst>
            <pc:docMk/>
            <pc:sldMk cId="1822033155" sldId="385"/>
            <ac:spMk id="6" creationId="{CC80B200-3C4B-BBFE-76EB-6059415EC0EA}"/>
          </ac:spMkLst>
        </pc:spChg>
      </pc:sldChg>
      <pc:sldChg chg="addSp delSp modSp mod">
        <pc:chgData name="CHEUNG, Tsun Hin [Student]" userId="ba806032-7972-4c7c-ac46-be6a4b4aa9ff" providerId="ADAL" clId="{5EC1494B-7934-7B4A-92D9-2BAD8B282252}" dt="2023-12-24T13:15:13.995" v="10858" actId="20577"/>
        <pc:sldMkLst>
          <pc:docMk/>
          <pc:sldMk cId="252323999" sldId="386"/>
        </pc:sldMkLst>
        <pc:spChg chg="mod">
          <ac:chgData name="CHEUNG, Tsun Hin [Student]" userId="ba806032-7972-4c7c-ac46-be6a4b4aa9ff" providerId="ADAL" clId="{5EC1494B-7934-7B4A-92D9-2BAD8B282252}" dt="2023-12-24T13:15:13.995" v="10858" actId="20577"/>
          <ac:spMkLst>
            <pc:docMk/>
            <pc:sldMk cId="252323999" sldId="386"/>
            <ac:spMk id="2" creationId="{FE91E50D-592C-D29F-128F-255711281330}"/>
          </ac:spMkLst>
        </pc:spChg>
        <pc:spChg chg="mod">
          <ac:chgData name="CHEUNG, Tsun Hin [Student]" userId="ba806032-7972-4c7c-ac46-be6a4b4aa9ff" providerId="ADAL" clId="{5EC1494B-7934-7B4A-92D9-2BAD8B282252}" dt="2023-12-24T13:15:11.403" v="10854" actId="20577"/>
          <ac:spMkLst>
            <pc:docMk/>
            <pc:sldMk cId="252323999" sldId="386"/>
            <ac:spMk id="7" creationId="{49CF3AC0-928F-B1C4-8702-F8BDEC4B4558}"/>
          </ac:spMkLst>
        </pc:spChg>
        <pc:graphicFrameChg chg="add del mod modGraphic">
          <ac:chgData name="CHEUNG, Tsun Hin [Student]" userId="ba806032-7972-4c7c-ac46-be6a4b4aa9ff" providerId="ADAL" clId="{5EC1494B-7934-7B4A-92D9-2BAD8B282252}" dt="2023-12-15T14:57:43.193" v="4239" actId="478"/>
          <ac:graphicFrameMkLst>
            <pc:docMk/>
            <pc:sldMk cId="252323999" sldId="386"/>
            <ac:graphicFrameMk id="3" creationId="{5AF739DD-7866-C650-0E07-5C78FB62CCC4}"/>
          </ac:graphicFrameMkLst>
        </pc:graphicFrameChg>
        <pc:graphicFrameChg chg="add del modGraphic">
          <ac:chgData name="CHEUNG, Tsun Hin [Student]" userId="ba806032-7972-4c7c-ac46-be6a4b4aa9ff" providerId="ADAL" clId="{5EC1494B-7934-7B4A-92D9-2BAD8B282252}" dt="2023-12-15T14:58:08.309" v="4242" actId="478"/>
          <ac:graphicFrameMkLst>
            <pc:docMk/>
            <pc:sldMk cId="252323999" sldId="386"/>
            <ac:graphicFrameMk id="6" creationId="{E8922D94-967F-2706-7A66-A3BC4F6DFBFD}"/>
          </ac:graphicFrameMkLst>
        </pc:graphicFrameChg>
        <pc:graphicFrameChg chg="add del modGraphic">
          <ac:chgData name="CHEUNG, Tsun Hin [Student]" userId="ba806032-7972-4c7c-ac46-be6a4b4aa9ff" providerId="ADAL" clId="{5EC1494B-7934-7B4A-92D9-2BAD8B282252}" dt="2023-12-15T14:58:44.146" v="4249" actId="478"/>
          <ac:graphicFrameMkLst>
            <pc:docMk/>
            <pc:sldMk cId="252323999" sldId="386"/>
            <ac:graphicFrameMk id="7" creationId="{3B644BE3-B583-165B-4550-FAF51400C701}"/>
          </ac:graphicFrameMkLst>
        </pc:graphicFrameChg>
        <pc:graphicFrameChg chg="add del mod modGraphic">
          <ac:chgData name="CHEUNG, Tsun Hin [Student]" userId="ba806032-7972-4c7c-ac46-be6a4b4aa9ff" providerId="ADAL" clId="{5EC1494B-7934-7B4A-92D9-2BAD8B282252}" dt="2023-12-23T14:18:37.289" v="10367" actId="1076"/>
          <ac:graphicFrameMkLst>
            <pc:docMk/>
            <pc:sldMk cId="252323999" sldId="386"/>
            <ac:graphicFrameMk id="8" creationId="{06A9328E-3C6C-B48A-8041-F89E89F8EF58}"/>
          </ac:graphicFrameMkLst>
        </pc:graphicFrameChg>
      </pc:sldChg>
      <pc:sldChg chg="addSp modSp mod">
        <pc:chgData name="CHEUNG, Tsun Hin [Student]" userId="ba806032-7972-4c7c-ac46-be6a4b4aa9ff" providerId="ADAL" clId="{5EC1494B-7934-7B4A-92D9-2BAD8B282252}" dt="2023-12-26T11:11:20.554" v="11618" actId="20577"/>
        <pc:sldMkLst>
          <pc:docMk/>
          <pc:sldMk cId="2224614257" sldId="387"/>
        </pc:sldMkLst>
        <pc:spChg chg="mod">
          <ac:chgData name="CHEUNG, Tsun Hin [Student]" userId="ba806032-7972-4c7c-ac46-be6a4b4aa9ff" providerId="ADAL" clId="{5EC1494B-7934-7B4A-92D9-2BAD8B282252}" dt="2023-12-26T11:11:20.554" v="11618" actId="20577"/>
          <ac:spMkLst>
            <pc:docMk/>
            <pc:sldMk cId="2224614257" sldId="387"/>
            <ac:spMk id="2" creationId="{D2CDEE5E-CEFE-40C8-8FC9-0FCAF982A513}"/>
          </ac:spMkLst>
        </pc:spChg>
        <pc:spChg chg="add mod">
          <ac:chgData name="CHEUNG, Tsun Hin [Student]" userId="ba806032-7972-4c7c-ac46-be6a4b4aa9ff" providerId="ADAL" clId="{5EC1494B-7934-7B4A-92D9-2BAD8B282252}" dt="2023-12-26T03:42:07.693" v="11565" actId="20577"/>
          <ac:spMkLst>
            <pc:docMk/>
            <pc:sldMk cId="2224614257" sldId="387"/>
            <ac:spMk id="3" creationId="{7BA32913-1B0C-DF9C-5C5B-9E7D1186EBA7}"/>
          </ac:spMkLst>
        </pc:spChg>
        <pc:picChg chg="mod">
          <ac:chgData name="CHEUNG, Tsun Hin [Student]" userId="ba806032-7972-4c7c-ac46-be6a4b4aa9ff" providerId="ADAL" clId="{5EC1494B-7934-7B4A-92D9-2BAD8B282252}" dt="2023-12-16T02:53:41.721" v="6305" actId="14826"/>
          <ac:picMkLst>
            <pc:docMk/>
            <pc:sldMk cId="2224614257" sldId="387"/>
            <ac:picMk id="5" creationId="{F9DFB247-DDB7-1426-7515-D82B8D4991E5}"/>
          </ac:picMkLst>
        </pc:picChg>
      </pc:sldChg>
      <pc:sldChg chg="modSp del mod">
        <pc:chgData name="CHEUNG, Tsun Hin [Student]" userId="ba806032-7972-4c7c-ac46-be6a4b4aa9ff" providerId="ADAL" clId="{5EC1494B-7934-7B4A-92D9-2BAD8B282252}" dt="2023-12-15T14:57:08.669" v="4222" actId="2696"/>
        <pc:sldMkLst>
          <pc:docMk/>
          <pc:sldMk cId="2657757616" sldId="388"/>
        </pc:sldMkLst>
        <pc:spChg chg="mod">
          <ac:chgData name="CHEUNG, Tsun Hin [Student]" userId="ba806032-7972-4c7c-ac46-be6a4b4aa9ff" providerId="ADAL" clId="{5EC1494B-7934-7B4A-92D9-2BAD8B282252}" dt="2023-12-14T14:39:53.124" v="2038" actId="27636"/>
          <ac:spMkLst>
            <pc:docMk/>
            <pc:sldMk cId="2657757616" sldId="388"/>
            <ac:spMk id="2" creationId="{32888607-9B47-20CD-8B46-55CEE2417B11}"/>
          </ac:spMkLst>
        </pc:spChg>
      </pc:sldChg>
      <pc:sldChg chg="modSp del mod">
        <pc:chgData name="CHEUNG, Tsun Hin [Student]" userId="ba806032-7972-4c7c-ac46-be6a4b4aa9ff" providerId="ADAL" clId="{5EC1494B-7934-7B4A-92D9-2BAD8B282252}" dt="2023-12-15T14:57:10.673" v="4223" actId="2696"/>
        <pc:sldMkLst>
          <pc:docMk/>
          <pc:sldMk cId="1948608478" sldId="389"/>
        </pc:sldMkLst>
        <pc:spChg chg="mod">
          <ac:chgData name="CHEUNG, Tsun Hin [Student]" userId="ba806032-7972-4c7c-ac46-be6a4b4aa9ff" providerId="ADAL" clId="{5EC1494B-7934-7B4A-92D9-2BAD8B282252}" dt="2023-12-14T14:31:53.975" v="2025" actId="20577"/>
          <ac:spMkLst>
            <pc:docMk/>
            <pc:sldMk cId="1948608478" sldId="389"/>
            <ac:spMk id="2" creationId="{55012544-EEC7-1BC1-D947-194B8B990D0B}"/>
          </ac:spMkLst>
        </pc:spChg>
      </pc:sldChg>
      <pc:sldChg chg="modSp mod">
        <pc:chgData name="CHEUNG, Tsun Hin [Student]" userId="ba806032-7972-4c7c-ac46-be6a4b4aa9ff" providerId="ADAL" clId="{5EC1494B-7934-7B4A-92D9-2BAD8B282252}" dt="2023-12-26T03:07:27.664" v="11139" actId="20577"/>
        <pc:sldMkLst>
          <pc:docMk/>
          <pc:sldMk cId="734177731" sldId="390"/>
        </pc:sldMkLst>
        <pc:spChg chg="mod">
          <ac:chgData name="CHEUNG, Tsun Hin [Student]" userId="ba806032-7972-4c7c-ac46-be6a4b4aa9ff" providerId="ADAL" clId="{5EC1494B-7934-7B4A-92D9-2BAD8B282252}" dt="2023-12-13T15:53:29.307" v="585" actId="20577"/>
          <ac:spMkLst>
            <pc:docMk/>
            <pc:sldMk cId="734177731" sldId="390"/>
            <ac:spMk id="2" creationId="{B86B2329-80F6-2058-D8DF-5134B077EFDC}"/>
          </ac:spMkLst>
        </pc:spChg>
        <pc:spChg chg="mod">
          <ac:chgData name="CHEUNG, Tsun Hin [Student]" userId="ba806032-7972-4c7c-ac46-be6a4b4aa9ff" providerId="ADAL" clId="{5EC1494B-7934-7B4A-92D9-2BAD8B282252}" dt="2023-12-18T15:37:46.115" v="6772" actId="790"/>
          <ac:spMkLst>
            <pc:docMk/>
            <pc:sldMk cId="734177731" sldId="390"/>
            <ac:spMk id="4" creationId="{9E819156-2BA8-BAE0-9F12-AD883120C008}"/>
          </ac:spMkLst>
        </pc:spChg>
        <pc:spChg chg="mod">
          <ac:chgData name="CHEUNG, Tsun Hin [Student]" userId="ba806032-7972-4c7c-ac46-be6a4b4aa9ff" providerId="ADAL" clId="{5EC1494B-7934-7B4A-92D9-2BAD8B282252}" dt="2023-12-26T03:07:27.664" v="11139" actId="20577"/>
          <ac:spMkLst>
            <pc:docMk/>
            <pc:sldMk cId="734177731" sldId="390"/>
            <ac:spMk id="6" creationId="{758B1617-66BC-CF99-6CCA-E3FFEC777462}"/>
          </ac:spMkLst>
        </pc:spChg>
        <pc:graphicFrameChg chg="mod modGraphic">
          <ac:chgData name="CHEUNG, Tsun Hin [Student]" userId="ba806032-7972-4c7c-ac46-be6a4b4aa9ff" providerId="ADAL" clId="{5EC1494B-7934-7B4A-92D9-2BAD8B282252}" dt="2023-12-24T12:52:17.439" v="10735"/>
          <ac:graphicFrameMkLst>
            <pc:docMk/>
            <pc:sldMk cId="734177731" sldId="390"/>
            <ac:graphicFrameMk id="8" creationId="{73859785-7A5D-CD7F-99C7-50A411BAED86}"/>
          </ac:graphicFrameMkLst>
        </pc:graphicFrameChg>
      </pc:sldChg>
      <pc:sldChg chg="modSp mod">
        <pc:chgData name="CHEUNG, Tsun Hin [Student]" userId="ba806032-7972-4c7c-ac46-be6a4b4aa9ff" providerId="ADAL" clId="{5EC1494B-7934-7B4A-92D9-2BAD8B282252}" dt="2023-12-13T15:49:57.111" v="542" actId="403"/>
        <pc:sldMkLst>
          <pc:docMk/>
          <pc:sldMk cId="549342208" sldId="391"/>
        </pc:sldMkLst>
        <pc:spChg chg="mod">
          <ac:chgData name="CHEUNG, Tsun Hin [Student]" userId="ba806032-7972-4c7c-ac46-be6a4b4aa9ff" providerId="ADAL" clId="{5EC1494B-7934-7B4A-92D9-2BAD8B282252}" dt="2023-12-13T15:49:57.111" v="542" actId="403"/>
          <ac:spMkLst>
            <pc:docMk/>
            <pc:sldMk cId="549342208" sldId="391"/>
            <ac:spMk id="2" creationId="{EF6D3375-BFDC-CB8F-D9A5-C5D0D549772D}"/>
          </ac:spMkLst>
        </pc:spChg>
      </pc:sldChg>
      <pc:sldChg chg="addSp delSp modSp mod">
        <pc:chgData name="CHEUNG, Tsun Hin [Student]" userId="ba806032-7972-4c7c-ac46-be6a4b4aa9ff" providerId="ADAL" clId="{5EC1494B-7934-7B4A-92D9-2BAD8B282252}" dt="2023-12-26T03:25:10.663" v="11363" actId="14100"/>
        <pc:sldMkLst>
          <pc:docMk/>
          <pc:sldMk cId="4167001639" sldId="392"/>
        </pc:sldMkLst>
        <pc:spChg chg="mod">
          <ac:chgData name="CHEUNG, Tsun Hin [Student]" userId="ba806032-7972-4c7c-ac46-be6a4b4aa9ff" providerId="ADAL" clId="{5EC1494B-7934-7B4A-92D9-2BAD8B282252}" dt="2023-12-26T03:24:59.901" v="11356" actId="1076"/>
          <ac:spMkLst>
            <pc:docMk/>
            <pc:sldMk cId="4167001639" sldId="392"/>
            <ac:spMk id="2" creationId="{3F6B7D10-9DE7-FA55-003C-550892410388}"/>
          </ac:spMkLst>
        </pc:spChg>
        <pc:picChg chg="add mod">
          <ac:chgData name="CHEUNG, Tsun Hin [Student]" userId="ba806032-7972-4c7c-ac46-be6a4b4aa9ff" providerId="ADAL" clId="{5EC1494B-7934-7B4A-92D9-2BAD8B282252}" dt="2023-12-26T03:25:03.276" v="11359" actId="14100"/>
          <ac:picMkLst>
            <pc:docMk/>
            <pc:sldMk cId="4167001639" sldId="392"/>
            <ac:picMk id="3" creationId="{55DABA33-4D1A-B612-CDB5-A5B3855B48D8}"/>
          </ac:picMkLst>
        </pc:picChg>
        <pc:picChg chg="add del mod">
          <ac:chgData name="CHEUNG, Tsun Hin [Student]" userId="ba806032-7972-4c7c-ac46-be6a4b4aa9ff" providerId="ADAL" clId="{5EC1494B-7934-7B4A-92D9-2BAD8B282252}" dt="2023-12-15T15:37:14.900" v="5696"/>
          <ac:picMkLst>
            <pc:docMk/>
            <pc:sldMk cId="4167001639" sldId="392"/>
            <ac:picMk id="6" creationId="{4277AE3A-4D93-2BF0-F17E-E32BFA76D120}"/>
          </ac:picMkLst>
        </pc:picChg>
        <pc:picChg chg="add mod">
          <ac:chgData name="CHEUNG, Tsun Hin [Student]" userId="ba806032-7972-4c7c-ac46-be6a4b4aa9ff" providerId="ADAL" clId="{5EC1494B-7934-7B4A-92D9-2BAD8B282252}" dt="2023-12-26T03:25:10.663" v="11363" actId="14100"/>
          <ac:picMkLst>
            <pc:docMk/>
            <pc:sldMk cId="4167001639" sldId="392"/>
            <ac:picMk id="7" creationId="{F7EA7CB9-AE66-931E-7FFF-C5CEA4602D7C}"/>
          </ac:picMkLst>
        </pc:picChg>
      </pc:sldChg>
      <pc:sldChg chg="modSp mod ord">
        <pc:chgData name="CHEUNG, Tsun Hin [Student]" userId="ba806032-7972-4c7c-ac46-be6a4b4aa9ff" providerId="ADAL" clId="{5EC1494B-7934-7B4A-92D9-2BAD8B282252}" dt="2023-12-26T10:12:45.891" v="11616" actId="113"/>
        <pc:sldMkLst>
          <pc:docMk/>
          <pc:sldMk cId="3001480757" sldId="393"/>
        </pc:sldMkLst>
        <pc:spChg chg="mod">
          <ac:chgData name="CHEUNG, Tsun Hin [Student]" userId="ba806032-7972-4c7c-ac46-be6a4b4aa9ff" providerId="ADAL" clId="{5EC1494B-7934-7B4A-92D9-2BAD8B282252}" dt="2023-12-26T10:12:45.891" v="11616" actId="113"/>
          <ac:spMkLst>
            <pc:docMk/>
            <pc:sldMk cId="3001480757" sldId="393"/>
            <ac:spMk id="2" creationId="{52A1C1CB-2015-4772-09CA-645B7F1325AE}"/>
          </ac:spMkLst>
        </pc:spChg>
        <pc:spChg chg="mod">
          <ac:chgData name="CHEUNG, Tsun Hin [Student]" userId="ba806032-7972-4c7c-ac46-be6a4b4aa9ff" providerId="ADAL" clId="{5EC1494B-7934-7B4A-92D9-2BAD8B282252}" dt="2023-12-23T14:01:58.429" v="9821" actId="20577"/>
          <ac:spMkLst>
            <pc:docMk/>
            <pc:sldMk cId="3001480757" sldId="393"/>
            <ac:spMk id="4" creationId="{F67E6AEC-EF38-2C72-2BE2-6933BA5670F7}"/>
          </ac:spMkLst>
        </pc:spChg>
      </pc:sldChg>
      <pc:sldChg chg="modSp del mod">
        <pc:chgData name="CHEUNG, Tsun Hin [Student]" userId="ba806032-7972-4c7c-ac46-be6a4b4aa9ff" providerId="ADAL" clId="{5EC1494B-7934-7B4A-92D9-2BAD8B282252}" dt="2023-12-16T02:45:36.736" v="6298" actId="2696"/>
        <pc:sldMkLst>
          <pc:docMk/>
          <pc:sldMk cId="673466722" sldId="394"/>
        </pc:sldMkLst>
        <pc:spChg chg="mod">
          <ac:chgData name="CHEUNG, Tsun Hin [Student]" userId="ba806032-7972-4c7c-ac46-be6a4b4aa9ff" providerId="ADAL" clId="{5EC1494B-7934-7B4A-92D9-2BAD8B282252}" dt="2023-12-15T15:43:08.636" v="5835" actId="403"/>
          <ac:spMkLst>
            <pc:docMk/>
            <pc:sldMk cId="673466722" sldId="394"/>
            <ac:spMk id="2" creationId="{2F366FF7-7111-8260-93EA-8C364F828A4A}"/>
          </ac:spMkLst>
        </pc:spChg>
      </pc:sldChg>
      <pc:sldChg chg="modSp mod">
        <pc:chgData name="CHEUNG, Tsun Hin [Student]" userId="ba806032-7972-4c7c-ac46-be6a4b4aa9ff" providerId="ADAL" clId="{5EC1494B-7934-7B4A-92D9-2BAD8B282252}" dt="2023-12-27T13:07:35.248" v="11702" actId="20577"/>
        <pc:sldMkLst>
          <pc:docMk/>
          <pc:sldMk cId="2505967386" sldId="395"/>
        </pc:sldMkLst>
        <pc:spChg chg="mod">
          <ac:chgData name="CHEUNG, Tsun Hin [Student]" userId="ba806032-7972-4c7c-ac46-be6a4b4aa9ff" providerId="ADAL" clId="{5EC1494B-7934-7B4A-92D9-2BAD8B282252}" dt="2023-12-27T13:07:35.248" v="11702" actId="20577"/>
          <ac:spMkLst>
            <pc:docMk/>
            <pc:sldMk cId="2505967386" sldId="395"/>
            <ac:spMk id="2" creationId="{C9FCA7E2-E5C9-CD02-E5DE-D36B14BE866B}"/>
          </ac:spMkLst>
        </pc:spChg>
      </pc:sldChg>
      <pc:sldChg chg="addSp modSp mod">
        <pc:chgData name="CHEUNG, Tsun Hin [Student]" userId="ba806032-7972-4c7c-ac46-be6a4b4aa9ff" providerId="ADAL" clId="{5EC1494B-7934-7B4A-92D9-2BAD8B282252}" dt="2023-12-16T02:35:46.146" v="6296" actId="20577"/>
        <pc:sldMkLst>
          <pc:docMk/>
          <pc:sldMk cId="1188961576" sldId="397"/>
        </pc:sldMkLst>
        <pc:spChg chg="add mod">
          <ac:chgData name="CHEUNG, Tsun Hin [Student]" userId="ba806032-7972-4c7c-ac46-be6a4b4aa9ff" providerId="ADAL" clId="{5EC1494B-7934-7B4A-92D9-2BAD8B282252}" dt="2023-12-16T02:35:46.146" v="6296" actId="20577"/>
          <ac:spMkLst>
            <pc:docMk/>
            <pc:sldMk cId="1188961576" sldId="397"/>
            <ac:spMk id="3" creationId="{F3A9CFC6-1E90-7DEB-4739-442009025EC4}"/>
          </ac:spMkLst>
        </pc:spChg>
        <pc:graphicFrameChg chg="modGraphic">
          <ac:chgData name="CHEUNG, Tsun Hin [Student]" userId="ba806032-7972-4c7c-ac46-be6a4b4aa9ff" providerId="ADAL" clId="{5EC1494B-7934-7B4A-92D9-2BAD8B282252}" dt="2023-12-15T16:01:47.726" v="5992" actId="20577"/>
          <ac:graphicFrameMkLst>
            <pc:docMk/>
            <pc:sldMk cId="1188961576" sldId="397"/>
            <ac:graphicFrameMk id="5" creationId="{AFDBA317-4671-1A81-B2A0-1BE82A9CA277}"/>
          </ac:graphicFrameMkLst>
        </pc:graphicFrameChg>
      </pc:sldChg>
      <pc:sldChg chg="addSp delSp modSp new add del mod">
        <pc:chgData name="CHEUNG, Tsun Hin [Student]" userId="ba806032-7972-4c7c-ac46-be6a4b4aa9ff" providerId="ADAL" clId="{5EC1494B-7934-7B4A-92D9-2BAD8B282252}" dt="2023-12-26T15:55:29.742" v="11622" actId="113"/>
        <pc:sldMkLst>
          <pc:docMk/>
          <pc:sldMk cId="1786154914" sldId="398"/>
        </pc:sldMkLst>
        <pc:spChg chg="add del">
          <ac:chgData name="CHEUNG, Tsun Hin [Student]" userId="ba806032-7972-4c7c-ac46-be6a4b4aa9ff" providerId="ADAL" clId="{5EC1494B-7934-7B4A-92D9-2BAD8B282252}" dt="2023-12-13T15:21:34.813" v="425" actId="478"/>
          <ac:spMkLst>
            <pc:docMk/>
            <pc:sldMk cId="1786154914" sldId="398"/>
            <ac:spMk id="2" creationId="{967FC879-529A-449B-11B7-52F36C70F2E1}"/>
          </ac:spMkLst>
        </pc:spChg>
        <pc:spChg chg="mod">
          <ac:chgData name="CHEUNG, Tsun Hin [Student]" userId="ba806032-7972-4c7c-ac46-be6a4b4aa9ff" providerId="ADAL" clId="{5EC1494B-7934-7B4A-92D9-2BAD8B282252}" dt="2023-12-13T15:39:04.657" v="436" actId="26606"/>
          <ac:spMkLst>
            <pc:docMk/>
            <pc:sldMk cId="1786154914" sldId="398"/>
            <ac:spMk id="3" creationId="{2C53C106-BCF1-27FD-0DA4-72556EB2E68B}"/>
          </ac:spMkLst>
        </pc:spChg>
        <pc:spChg chg="mod">
          <ac:chgData name="CHEUNG, Tsun Hin [Student]" userId="ba806032-7972-4c7c-ac46-be6a4b4aa9ff" providerId="ADAL" clId="{5EC1494B-7934-7B4A-92D9-2BAD8B282252}" dt="2023-12-13T15:42:32.491" v="494" actId="20577"/>
          <ac:spMkLst>
            <pc:docMk/>
            <pc:sldMk cId="1786154914" sldId="398"/>
            <ac:spMk id="4" creationId="{301F5096-6551-DC73-5915-6A6F40EA5C80}"/>
          </ac:spMkLst>
        </pc:spChg>
        <pc:graphicFrameChg chg="add del mod">
          <ac:chgData name="CHEUNG, Tsun Hin [Student]" userId="ba806032-7972-4c7c-ac46-be6a4b4aa9ff" providerId="ADAL" clId="{5EC1494B-7934-7B4A-92D9-2BAD8B282252}" dt="2023-12-13T15:08:42.022" v="266"/>
          <ac:graphicFrameMkLst>
            <pc:docMk/>
            <pc:sldMk cId="1786154914" sldId="398"/>
            <ac:graphicFrameMk id="5" creationId="{66A74543-33F9-C309-2CD9-427410C860AC}"/>
          </ac:graphicFrameMkLst>
        </pc:graphicFrameChg>
        <pc:graphicFrameChg chg="add del mod">
          <ac:chgData name="CHEUNG, Tsun Hin [Student]" userId="ba806032-7972-4c7c-ac46-be6a4b4aa9ff" providerId="ADAL" clId="{5EC1494B-7934-7B4A-92D9-2BAD8B282252}" dt="2023-12-13T15:29:39.024" v="428" actId="478"/>
          <ac:graphicFrameMkLst>
            <pc:docMk/>
            <pc:sldMk cId="1786154914" sldId="398"/>
            <ac:graphicFrameMk id="6" creationId="{BCA704FC-236C-1944-D57F-AC5EC3DACD51}"/>
          </ac:graphicFrameMkLst>
        </pc:graphicFrameChg>
        <pc:graphicFrameChg chg="add del mod">
          <ac:chgData name="CHEUNG, Tsun Hin [Student]" userId="ba806032-7972-4c7c-ac46-be6a4b4aa9ff" providerId="ADAL" clId="{5EC1494B-7934-7B4A-92D9-2BAD8B282252}" dt="2023-12-13T15:19:22.296" v="391"/>
          <ac:graphicFrameMkLst>
            <pc:docMk/>
            <pc:sldMk cId="1786154914" sldId="398"/>
            <ac:graphicFrameMk id="7" creationId="{4D929BBA-9F11-0009-23C1-55DD75F3D7E6}"/>
          </ac:graphicFrameMkLst>
        </pc:graphicFrameChg>
        <pc:graphicFrameChg chg="add del mod">
          <ac:chgData name="CHEUNG, Tsun Hin [Student]" userId="ba806032-7972-4c7c-ac46-be6a4b4aa9ff" providerId="ADAL" clId="{5EC1494B-7934-7B4A-92D9-2BAD8B282252}" dt="2023-12-13T15:21:09.107" v="395"/>
          <ac:graphicFrameMkLst>
            <pc:docMk/>
            <pc:sldMk cId="1786154914" sldId="398"/>
            <ac:graphicFrameMk id="8" creationId="{86666F6A-D622-D23C-D1B4-BB7463F8527D}"/>
          </ac:graphicFrameMkLst>
        </pc:graphicFrameChg>
        <pc:graphicFrameChg chg="add del mod">
          <ac:chgData name="CHEUNG, Tsun Hin [Student]" userId="ba806032-7972-4c7c-ac46-be6a4b4aa9ff" providerId="ADAL" clId="{5EC1494B-7934-7B4A-92D9-2BAD8B282252}" dt="2023-12-13T15:33:35.430" v="430"/>
          <ac:graphicFrameMkLst>
            <pc:docMk/>
            <pc:sldMk cId="1786154914" sldId="398"/>
            <ac:graphicFrameMk id="9" creationId="{893007D2-96C9-FFE1-5816-9D1110851A7F}"/>
          </ac:graphicFrameMkLst>
        </pc:graphicFrameChg>
        <pc:graphicFrameChg chg="add del mod">
          <ac:chgData name="CHEUNG, Tsun Hin [Student]" userId="ba806032-7972-4c7c-ac46-be6a4b4aa9ff" providerId="ADAL" clId="{5EC1494B-7934-7B4A-92D9-2BAD8B282252}" dt="2023-12-13T15:39:01.622" v="434"/>
          <ac:graphicFrameMkLst>
            <pc:docMk/>
            <pc:sldMk cId="1786154914" sldId="398"/>
            <ac:graphicFrameMk id="11" creationId="{BA6027A4-DA67-C184-6FB6-0E77BE7D1A4D}"/>
          </ac:graphicFrameMkLst>
        </pc:graphicFrameChg>
        <pc:graphicFrameChg chg="add mod modGraphic">
          <ac:chgData name="CHEUNG, Tsun Hin [Student]" userId="ba806032-7972-4c7c-ac46-be6a4b4aa9ff" providerId="ADAL" clId="{5EC1494B-7934-7B4A-92D9-2BAD8B282252}" dt="2023-12-26T15:55:29.742" v="11622" actId="113"/>
          <ac:graphicFrameMkLst>
            <pc:docMk/>
            <pc:sldMk cId="1786154914" sldId="398"/>
            <ac:graphicFrameMk id="12" creationId="{72EEF8CC-94BC-ADB2-D03C-7BA6EF94EA77}"/>
          </ac:graphicFrameMkLst>
        </pc:graphicFrameChg>
        <pc:picChg chg="add del">
          <ac:chgData name="CHEUNG, Tsun Hin [Student]" userId="ba806032-7972-4c7c-ac46-be6a4b4aa9ff" providerId="ADAL" clId="{5EC1494B-7934-7B4A-92D9-2BAD8B282252}" dt="2023-12-13T15:33:38.492" v="432" actId="478"/>
          <ac:picMkLst>
            <pc:docMk/>
            <pc:sldMk cId="1786154914" sldId="398"/>
            <ac:picMk id="10" creationId="{C16D0D85-4096-7997-8AAC-E50BC3F55790}"/>
          </ac:picMkLst>
        </pc:picChg>
      </pc:sldChg>
      <pc:sldChg chg="addSp delSp modSp new add del mod ord">
        <pc:chgData name="CHEUNG, Tsun Hin [Student]" userId="ba806032-7972-4c7c-ac46-be6a4b4aa9ff" providerId="ADAL" clId="{5EC1494B-7934-7B4A-92D9-2BAD8B282252}" dt="2023-12-26T16:07:40.870" v="11682" actId="113"/>
        <pc:sldMkLst>
          <pc:docMk/>
          <pc:sldMk cId="756622263" sldId="399"/>
        </pc:sldMkLst>
        <pc:spChg chg="add del mod">
          <ac:chgData name="CHEUNG, Tsun Hin [Student]" userId="ba806032-7972-4c7c-ac46-be6a4b4aa9ff" providerId="ADAL" clId="{5EC1494B-7934-7B4A-92D9-2BAD8B282252}" dt="2023-12-13T15:29:33.468" v="426" actId="478"/>
          <ac:spMkLst>
            <pc:docMk/>
            <pc:sldMk cId="756622263" sldId="399"/>
            <ac:spMk id="2" creationId="{53AFD977-4C88-DA4A-84A3-EFC422E08D28}"/>
          </ac:spMkLst>
        </pc:spChg>
        <pc:spChg chg="mod">
          <ac:chgData name="CHEUNG, Tsun Hin [Student]" userId="ba806032-7972-4c7c-ac46-be6a4b4aa9ff" providerId="ADAL" clId="{5EC1494B-7934-7B4A-92D9-2BAD8B282252}" dt="2023-12-13T15:21:09.886" v="398" actId="26606"/>
          <ac:spMkLst>
            <pc:docMk/>
            <pc:sldMk cId="756622263" sldId="399"/>
            <ac:spMk id="3" creationId="{7F83C30A-7EC5-B4BF-6C57-909DEB916CA7}"/>
          </ac:spMkLst>
        </pc:spChg>
        <pc:spChg chg="mod">
          <ac:chgData name="CHEUNG, Tsun Hin [Student]" userId="ba806032-7972-4c7c-ac46-be6a4b4aa9ff" providerId="ADAL" clId="{5EC1494B-7934-7B4A-92D9-2BAD8B282252}" dt="2023-12-13T15:42:37.837" v="505" actId="20577"/>
          <ac:spMkLst>
            <pc:docMk/>
            <pc:sldMk cId="756622263" sldId="399"/>
            <ac:spMk id="4" creationId="{13F5DBD6-F014-F769-643E-B191ED059F51}"/>
          </ac:spMkLst>
        </pc:spChg>
        <pc:graphicFrameChg chg="add del mod">
          <ac:chgData name="CHEUNG, Tsun Hin [Student]" userId="ba806032-7972-4c7c-ac46-be6a4b4aa9ff" providerId="ADAL" clId="{5EC1494B-7934-7B4A-92D9-2BAD8B282252}" dt="2023-12-13T15:09:06.728" v="273"/>
          <ac:graphicFrameMkLst>
            <pc:docMk/>
            <pc:sldMk cId="756622263" sldId="399"/>
            <ac:graphicFrameMk id="5" creationId="{1C0A36FF-926A-66E8-8753-CEEEAF60CF34}"/>
          </ac:graphicFrameMkLst>
        </pc:graphicFrameChg>
        <pc:graphicFrameChg chg="add del mod">
          <ac:chgData name="CHEUNG, Tsun Hin [Student]" userId="ba806032-7972-4c7c-ac46-be6a4b4aa9ff" providerId="ADAL" clId="{5EC1494B-7934-7B4A-92D9-2BAD8B282252}" dt="2023-12-13T15:29:36.888" v="427" actId="478"/>
          <ac:graphicFrameMkLst>
            <pc:docMk/>
            <pc:sldMk cId="756622263" sldId="399"/>
            <ac:graphicFrameMk id="6" creationId="{E7929224-0C85-4EE2-2C8B-28B9E58E6302}"/>
          </ac:graphicFrameMkLst>
        </pc:graphicFrameChg>
        <pc:graphicFrameChg chg="add del mod">
          <ac:chgData name="CHEUNG, Tsun Hin [Student]" userId="ba806032-7972-4c7c-ac46-be6a4b4aa9ff" providerId="ADAL" clId="{5EC1494B-7934-7B4A-92D9-2BAD8B282252}" dt="2023-12-13T15:18:28.086" v="384"/>
          <ac:graphicFrameMkLst>
            <pc:docMk/>
            <pc:sldMk cId="756622263" sldId="399"/>
            <ac:graphicFrameMk id="7" creationId="{76CDBF15-B300-24DB-0827-6A04705B1B88}"/>
          </ac:graphicFrameMkLst>
        </pc:graphicFrameChg>
        <pc:graphicFrameChg chg="add del mod modGraphic">
          <ac:chgData name="CHEUNG, Tsun Hin [Student]" userId="ba806032-7972-4c7c-ac46-be6a4b4aa9ff" providerId="ADAL" clId="{5EC1494B-7934-7B4A-92D9-2BAD8B282252}" dt="2023-12-13T15:21:11.410" v="400"/>
          <ac:graphicFrameMkLst>
            <pc:docMk/>
            <pc:sldMk cId="756622263" sldId="399"/>
            <ac:graphicFrameMk id="8" creationId="{FB70CD8A-FADB-9FBA-E433-BF8598BE3842}"/>
          </ac:graphicFrameMkLst>
        </pc:graphicFrameChg>
        <pc:graphicFrameChg chg="add mod modGraphic">
          <ac:chgData name="CHEUNG, Tsun Hin [Student]" userId="ba806032-7972-4c7c-ac46-be6a4b4aa9ff" providerId="ADAL" clId="{5EC1494B-7934-7B4A-92D9-2BAD8B282252}" dt="2023-12-26T16:07:40.870" v="11682" actId="113"/>
          <ac:graphicFrameMkLst>
            <pc:docMk/>
            <pc:sldMk cId="756622263" sldId="399"/>
            <ac:graphicFrameMk id="9" creationId="{81AC5A83-5464-5169-BCEC-8B9702E5A317}"/>
          </ac:graphicFrameMkLst>
        </pc:graphicFrameChg>
      </pc:sldChg>
      <pc:sldChg chg="addSp delSp modSp mod">
        <pc:chgData name="CHEUNG, Tsun Hin [Student]" userId="ba806032-7972-4c7c-ac46-be6a4b4aa9ff" providerId="ADAL" clId="{5EC1494B-7934-7B4A-92D9-2BAD8B282252}" dt="2023-12-23T14:20:19.565" v="10444"/>
        <pc:sldMkLst>
          <pc:docMk/>
          <pc:sldMk cId="1023150628" sldId="400"/>
        </pc:sldMkLst>
        <pc:spChg chg="add mod">
          <ac:chgData name="CHEUNG, Tsun Hin [Student]" userId="ba806032-7972-4c7c-ac46-be6a4b4aa9ff" providerId="ADAL" clId="{5EC1494B-7934-7B4A-92D9-2BAD8B282252}" dt="2023-12-23T14:20:19.565" v="10444"/>
          <ac:spMkLst>
            <pc:docMk/>
            <pc:sldMk cId="1023150628" sldId="400"/>
            <ac:spMk id="2" creationId="{A6E3BD14-9659-CECD-BB03-7E66BDC70F5C}"/>
          </ac:spMkLst>
        </pc:spChg>
        <pc:spChg chg="mod">
          <ac:chgData name="CHEUNG, Tsun Hin [Student]" userId="ba806032-7972-4c7c-ac46-be6a4b4aa9ff" providerId="ADAL" clId="{5EC1494B-7934-7B4A-92D9-2BAD8B282252}" dt="2023-12-22T01:31:28.836" v="8716" actId="1076"/>
          <ac:spMkLst>
            <pc:docMk/>
            <pc:sldMk cId="1023150628" sldId="400"/>
            <ac:spMk id="5" creationId="{AD75AF94-1B6B-1991-13CD-7FD156FBDEDC}"/>
          </ac:spMkLst>
        </pc:spChg>
        <pc:spChg chg="mod">
          <ac:chgData name="CHEUNG, Tsun Hin [Student]" userId="ba806032-7972-4c7c-ac46-be6a4b4aa9ff" providerId="ADAL" clId="{5EC1494B-7934-7B4A-92D9-2BAD8B282252}" dt="2023-12-22T01:36:17.594" v="9005" actId="1076"/>
          <ac:spMkLst>
            <pc:docMk/>
            <pc:sldMk cId="1023150628" sldId="400"/>
            <ac:spMk id="6" creationId="{A075A44F-0FD0-91A1-B503-30AE8255AC22}"/>
          </ac:spMkLst>
        </pc:spChg>
        <pc:spChg chg="add mod">
          <ac:chgData name="CHEUNG, Tsun Hin [Student]" userId="ba806032-7972-4c7c-ac46-be6a4b4aa9ff" providerId="ADAL" clId="{5EC1494B-7934-7B4A-92D9-2BAD8B282252}" dt="2023-12-22T01:37:26.378" v="9021" actId="20577"/>
          <ac:spMkLst>
            <pc:docMk/>
            <pc:sldMk cId="1023150628" sldId="400"/>
            <ac:spMk id="8" creationId="{868123F3-1F9F-35C5-041E-381ED189438D}"/>
          </ac:spMkLst>
        </pc:spChg>
        <pc:spChg chg="add del mod">
          <ac:chgData name="CHEUNG, Tsun Hin [Student]" userId="ba806032-7972-4c7c-ac46-be6a4b4aa9ff" providerId="ADAL" clId="{5EC1494B-7934-7B4A-92D9-2BAD8B282252}" dt="2023-12-22T01:40:38.466" v="9087" actId="478"/>
          <ac:spMkLst>
            <pc:docMk/>
            <pc:sldMk cId="1023150628" sldId="400"/>
            <ac:spMk id="9" creationId="{C10E50C0-3A75-A04D-6787-6172883B754A}"/>
          </ac:spMkLst>
        </pc:spChg>
        <pc:picChg chg="add mod">
          <ac:chgData name="CHEUNG, Tsun Hin [Student]" userId="ba806032-7972-4c7c-ac46-be6a4b4aa9ff" providerId="ADAL" clId="{5EC1494B-7934-7B4A-92D9-2BAD8B282252}" dt="2023-12-22T01:32:54.146" v="8814" actId="1076"/>
          <ac:picMkLst>
            <pc:docMk/>
            <pc:sldMk cId="1023150628" sldId="400"/>
            <ac:picMk id="7" creationId="{C872912A-A4A5-FEB1-270B-3914091997ED}"/>
          </ac:picMkLst>
        </pc:picChg>
        <pc:picChg chg="mod">
          <ac:chgData name="CHEUNG, Tsun Hin [Student]" userId="ba806032-7972-4c7c-ac46-be6a4b4aa9ff" providerId="ADAL" clId="{5EC1494B-7934-7B4A-92D9-2BAD8B282252}" dt="2023-12-22T01:19:57.798" v="8644" actId="1076"/>
          <ac:picMkLst>
            <pc:docMk/>
            <pc:sldMk cId="1023150628" sldId="400"/>
            <ac:picMk id="21" creationId="{F272B668-A414-6441-FD4C-1468AA7F238B}"/>
          </ac:picMkLst>
        </pc:picChg>
        <pc:picChg chg="mod">
          <ac:chgData name="CHEUNG, Tsun Hin [Student]" userId="ba806032-7972-4c7c-ac46-be6a4b4aa9ff" providerId="ADAL" clId="{5EC1494B-7934-7B4A-92D9-2BAD8B282252}" dt="2023-12-22T01:36:15.610" v="9004" actId="1076"/>
          <ac:picMkLst>
            <pc:docMk/>
            <pc:sldMk cId="1023150628" sldId="400"/>
            <ac:picMk id="1026" creationId="{D731CBE8-B718-CD06-C38A-76EB88D7B58E}"/>
          </ac:picMkLst>
        </pc:picChg>
      </pc:sldChg>
      <pc:sldChg chg="modSp mod">
        <pc:chgData name="CHEUNG, Tsun Hin [Student]" userId="ba806032-7972-4c7c-ac46-be6a4b4aa9ff" providerId="ADAL" clId="{5EC1494B-7934-7B4A-92D9-2BAD8B282252}" dt="2023-12-26T03:11:11.518" v="11229" actId="20577"/>
        <pc:sldMkLst>
          <pc:docMk/>
          <pc:sldMk cId="2137081745" sldId="401"/>
        </pc:sldMkLst>
        <pc:spChg chg="mod">
          <ac:chgData name="CHEUNG, Tsun Hin [Student]" userId="ba806032-7972-4c7c-ac46-be6a4b4aa9ff" providerId="ADAL" clId="{5EC1494B-7934-7B4A-92D9-2BAD8B282252}" dt="2023-12-26T03:11:02.859" v="11224" actId="1076"/>
          <ac:spMkLst>
            <pc:docMk/>
            <pc:sldMk cId="2137081745" sldId="401"/>
            <ac:spMk id="4" creationId="{B214109D-A73D-FB0A-09BD-1B7BDCC8A0D6}"/>
          </ac:spMkLst>
        </pc:spChg>
        <pc:spChg chg="mod">
          <ac:chgData name="CHEUNG, Tsun Hin [Student]" userId="ba806032-7972-4c7c-ac46-be6a4b4aa9ff" providerId="ADAL" clId="{5EC1494B-7934-7B4A-92D9-2BAD8B282252}" dt="2023-12-26T03:10:13.397" v="11216" actId="20577"/>
          <ac:spMkLst>
            <pc:docMk/>
            <pc:sldMk cId="2137081745" sldId="401"/>
            <ac:spMk id="10" creationId="{A2F23F1B-4E57-16E0-DC96-FD6507275776}"/>
          </ac:spMkLst>
        </pc:spChg>
        <pc:graphicFrameChg chg="mod modGraphic">
          <ac:chgData name="CHEUNG, Tsun Hin [Student]" userId="ba806032-7972-4c7c-ac46-be6a4b4aa9ff" providerId="ADAL" clId="{5EC1494B-7934-7B4A-92D9-2BAD8B282252}" dt="2023-12-26T03:11:11.518" v="11229" actId="20577"/>
          <ac:graphicFrameMkLst>
            <pc:docMk/>
            <pc:sldMk cId="2137081745" sldId="401"/>
            <ac:graphicFrameMk id="20" creationId="{89CD7CCF-BFAE-78B4-0F58-A61BCE5F8848}"/>
          </ac:graphicFrameMkLst>
        </pc:graphicFrameChg>
      </pc:sldChg>
      <pc:sldChg chg="modSp mod">
        <pc:chgData name="CHEUNG, Tsun Hin [Student]" userId="ba806032-7972-4c7c-ac46-be6a4b4aa9ff" providerId="ADAL" clId="{5EC1494B-7934-7B4A-92D9-2BAD8B282252}" dt="2023-12-26T03:12:22.871" v="11254" actId="20577"/>
        <pc:sldMkLst>
          <pc:docMk/>
          <pc:sldMk cId="2896548816" sldId="402"/>
        </pc:sldMkLst>
        <pc:spChg chg="mod">
          <ac:chgData name="CHEUNG, Tsun Hin [Student]" userId="ba806032-7972-4c7c-ac46-be6a4b4aa9ff" providerId="ADAL" clId="{5EC1494B-7934-7B4A-92D9-2BAD8B282252}" dt="2023-12-26T03:12:22.871" v="11254" actId="20577"/>
          <ac:spMkLst>
            <pc:docMk/>
            <pc:sldMk cId="2896548816" sldId="402"/>
            <ac:spMk id="7" creationId="{6FD4812C-D857-0A61-9D29-82973127FA14}"/>
          </ac:spMkLst>
        </pc:spChg>
        <pc:graphicFrameChg chg="mod modGraphic">
          <ac:chgData name="CHEUNG, Tsun Hin [Student]" userId="ba806032-7972-4c7c-ac46-be6a4b4aa9ff" providerId="ADAL" clId="{5EC1494B-7934-7B4A-92D9-2BAD8B282252}" dt="2023-12-25T10:40:52.709" v="11103" actId="20577"/>
          <ac:graphicFrameMkLst>
            <pc:docMk/>
            <pc:sldMk cId="2896548816" sldId="402"/>
            <ac:graphicFrameMk id="12" creationId="{BA7CA9A9-7B6D-9559-4A3E-AF9BA71D2872}"/>
          </ac:graphicFrameMkLst>
        </pc:graphicFrameChg>
        <pc:picChg chg="mod">
          <ac:chgData name="CHEUNG, Tsun Hin [Student]" userId="ba806032-7972-4c7c-ac46-be6a4b4aa9ff" providerId="ADAL" clId="{5EC1494B-7934-7B4A-92D9-2BAD8B282252}" dt="2023-12-14T12:21:30.572" v="1003" actId="732"/>
          <ac:picMkLst>
            <pc:docMk/>
            <pc:sldMk cId="2896548816" sldId="402"/>
            <ac:picMk id="5126" creationId="{716F761A-7DED-BDB0-07B6-0355D4B08AC2}"/>
          </ac:picMkLst>
        </pc:picChg>
        <pc:picChg chg="mod">
          <ac:chgData name="CHEUNG, Tsun Hin [Student]" userId="ba806032-7972-4c7c-ac46-be6a4b4aa9ff" providerId="ADAL" clId="{5EC1494B-7934-7B4A-92D9-2BAD8B282252}" dt="2023-12-14T12:21:35.526" v="1004" actId="1035"/>
          <ac:picMkLst>
            <pc:docMk/>
            <pc:sldMk cId="2896548816" sldId="402"/>
            <ac:picMk id="5128" creationId="{47028970-DD42-4772-8894-942327B475E1}"/>
          </ac:picMkLst>
        </pc:picChg>
      </pc:sldChg>
      <pc:sldChg chg="addSp delSp modSp new mod">
        <pc:chgData name="CHEUNG, Tsun Hin [Student]" userId="ba806032-7972-4c7c-ac46-be6a4b4aa9ff" providerId="ADAL" clId="{5EC1494B-7934-7B4A-92D9-2BAD8B282252}" dt="2023-12-14T14:46:28.005" v="2091" actId="20577"/>
        <pc:sldMkLst>
          <pc:docMk/>
          <pc:sldMk cId="1850137051" sldId="403"/>
        </pc:sldMkLst>
        <pc:spChg chg="mod">
          <ac:chgData name="CHEUNG, Tsun Hin [Student]" userId="ba806032-7972-4c7c-ac46-be6a4b4aa9ff" providerId="ADAL" clId="{5EC1494B-7934-7B4A-92D9-2BAD8B282252}" dt="2023-12-14T14:46:28.005" v="2091" actId="20577"/>
          <ac:spMkLst>
            <pc:docMk/>
            <pc:sldMk cId="1850137051" sldId="403"/>
            <ac:spMk id="2" creationId="{6F717F73-B6E2-DF86-C366-A8FFF1026BCA}"/>
          </ac:spMkLst>
        </pc:spChg>
        <pc:spChg chg="mod">
          <ac:chgData name="CHEUNG, Tsun Hin [Student]" userId="ba806032-7972-4c7c-ac46-be6a4b4aa9ff" providerId="ADAL" clId="{5EC1494B-7934-7B4A-92D9-2BAD8B282252}" dt="2023-12-14T14:03:01.919" v="1157" actId="20577"/>
          <ac:spMkLst>
            <pc:docMk/>
            <pc:sldMk cId="1850137051" sldId="403"/>
            <ac:spMk id="4" creationId="{ADDB9FE8-5BFA-1714-677B-1E99FCB09AD0}"/>
          </ac:spMkLst>
        </pc:spChg>
        <pc:spChg chg="add del mod">
          <ac:chgData name="CHEUNG, Tsun Hin [Student]" userId="ba806032-7972-4c7c-ac46-be6a4b4aa9ff" providerId="ADAL" clId="{5EC1494B-7934-7B4A-92D9-2BAD8B282252}" dt="2023-12-14T14:19:46.146" v="1985" actId="478"/>
          <ac:spMkLst>
            <pc:docMk/>
            <pc:sldMk cId="1850137051" sldId="403"/>
            <ac:spMk id="5" creationId="{DA96C3B2-7424-4394-96FE-FBCCA341A2F2}"/>
          </ac:spMkLst>
        </pc:spChg>
        <pc:picChg chg="add del mod">
          <ac:chgData name="CHEUNG, Tsun Hin [Student]" userId="ba806032-7972-4c7c-ac46-be6a4b4aa9ff" providerId="ADAL" clId="{5EC1494B-7934-7B4A-92D9-2BAD8B282252}" dt="2023-12-14T14:19:23.769" v="1976" actId="478"/>
          <ac:picMkLst>
            <pc:docMk/>
            <pc:sldMk cId="1850137051" sldId="403"/>
            <ac:picMk id="1026" creationId="{2906E307-E05C-CA21-D833-FC5B097B9E57}"/>
          </ac:picMkLst>
        </pc:picChg>
        <pc:picChg chg="add del mod">
          <ac:chgData name="CHEUNG, Tsun Hin [Student]" userId="ba806032-7972-4c7c-ac46-be6a4b4aa9ff" providerId="ADAL" clId="{5EC1494B-7934-7B4A-92D9-2BAD8B282252}" dt="2023-12-14T14:19:46.146" v="1985" actId="478"/>
          <ac:picMkLst>
            <pc:docMk/>
            <pc:sldMk cId="1850137051" sldId="403"/>
            <ac:picMk id="1028" creationId="{AF6B6856-86DE-81DA-369F-8E575F25ECF4}"/>
          </ac:picMkLst>
        </pc:picChg>
        <pc:picChg chg="add del mod">
          <ac:chgData name="CHEUNG, Tsun Hin [Student]" userId="ba806032-7972-4c7c-ac46-be6a4b4aa9ff" providerId="ADAL" clId="{5EC1494B-7934-7B4A-92D9-2BAD8B282252}" dt="2023-12-14T14:19:46.146" v="1985" actId="478"/>
          <ac:picMkLst>
            <pc:docMk/>
            <pc:sldMk cId="1850137051" sldId="403"/>
            <ac:picMk id="1029" creationId="{F7188D28-24D9-61E1-7A07-D753E4F1D6DB}"/>
          </ac:picMkLst>
        </pc:picChg>
        <pc:picChg chg="add del mod">
          <ac:chgData name="CHEUNG, Tsun Hin [Student]" userId="ba806032-7972-4c7c-ac46-be6a4b4aa9ff" providerId="ADAL" clId="{5EC1494B-7934-7B4A-92D9-2BAD8B282252}" dt="2023-12-14T14:23:57.625" v="1989" actId="478"/>
          <ac:picMkLst>
            <pc:docMk/>
            <pc:sldMk cId="1850137051" sldId="403"/>
            <ac:picMk id="1031" creationId="{C41258C0-CCE5-362A-603D-4FB9E6ADA595}"/>
          </ac:picMkLst>
        </pc:picChg>
        <pc:picChg chg="add mod">
          <ac:chgData name="CHEUNG, Tsun Hin [Student]" userId="ba806032-7972-4c7c-ac46-be6a4b4aa9ff" providerId="ADAL" clId="{5EC1494B-7934-7B4A-92D9-2BAD8B282252}" dt="2023-12-14T14:35:19.242" v="2034" actId="1076"/>
          <ac:picMkLst>
            <pc:docMk/>
            <pc:sldMk cId="1850137051" sldId="403"/>
            <ac:picMk id="1033" creationId="{DFE510B7-1E92-D005-18D8-EDD0B33C4FA5}"/>
          </ac:picMkLst>
        </pc:picChg>
      </pc:sldChg>
      <pc:sldChg chg="new del">
        <pc:chgData name="CHEUNG, Tsun Hin [Student]" userId="ba806032-7972-4c7c-ac46-be6a4b4aa9ff" providerId="ADAL" clId="{5EC1494B-7934-7B4A-92D9-2BAD8B282252}" dt="2023-12-14T14:01:25.050" v="1124" actId="2696"/>
        <pc:sldMkLst>
          <pc:docMk/>
          <pc:sldMk cId="2678220192" sldId="403"/>
        </pc:sldMkLst>
      </pc:sldChg>
      <pc:sldChg chg="new del">
        <pc:chgData name="CHEUNG, Tsun Hin [Student]" userId="ba806032-7972-4c7c-ac46-be6a4b4aa9ff" providerId="ADAL" clId="{5EC1494B-7934-7B4A-92D9-2BAD8B282252}" dt="2023-12-14T14:01:47.729" v="1126" actId="2696"/>
        <pc:sldMkLst>
          <pc:docMk/>
          <pc:sldMk cId="2996829931" sldId="403"/>
        </pc:sldMkLst>
      </pc:sldChg>
      <pc:sldChg chg="modSp new del mod">
        <pc:chgData name="CHEUNG, Tsun Hin [Student]" userId="ba806032-7972-4c7c-ac46-be6a4b4aa9ff" providerId="ADAL" clId="{5EC1494B-7934-7B4A-92D9-2BAD8B282252}" dt="2023-12-14T14:45:46.496" v="2085" actId="2696"/>
        <pc:sldMkLst>
          <pc:docMk/>
          <pc:sldMk cId="237641692" sldId="404"/>
        </pc:sldMkLst>
        <pc:spChg chg="mod">
          <ac:chgData name="CHEUNG, Tsun Hin [Student]" userId="ba806032-7972-4c7c-ac46-be6a4b4aa9ff" providerId="ADAL" clId="{5EC1494B-7934-7B4A-92D9-2BAD8B282252}" dt="2023-12-14T14:41:05.646" v="2083" actId="27636"/>
          <ac:spMkLst>
            <pc:docMk/>
            <pc:sldMk cId="237641692" sldId="404"/>
            <ac:spMk id="2" creationId="{BDBAB3C2-E938-5BAF-3ED9-00656443AFE0}"/>
          </ac:spMkLst>
        </pc:spChg>
        <pc:spChg chg="mod">
          <ac:chgData name="CHEUNG, Tsun Hin [Student]" userId="ba806032-7972-4c7c-ac46-be6a4b4aa9ff" providerId="ADAL" clId="{5EC1494B-7934-7B4A-92D9-2BAD8B282252}" dt="2023-12-14T14:40:58.944" v="2078" actId="20577"/>
          <ac:spMkLst>
            <pc:docMk/>
            <pc:sldMk cId="237641692" sldId="404"/>
            <ac:spMk id="4" creationId="{F6D9829B-E939-2E2A-315D-4CB5F407C0D0}"/>
          </ac:spMkLst>
        </pc:spChg>
      </pc:sldChg>
      <pc:sldChg chg="addSp delSp modSp new mod">
        <pc:chgData name="CHEUNG, Tsun Hin [Student]" userId="ba806032-7972-4c7c-ac46-be6a4b4aa9ff" providerId="ADAL" clId="{5EC1494B-7934-7B4A-92D9-2BAD8B282252}" dt="2023-12-15T15:04:16.387" v="4615"/>
        <pc:sldMkLst>
          <pc:docMk/>
          <pc:sldMk cId="3792310041" sldId="404"/>
        </pc:sldMkLst>
        <pc:spChg chg="add del mod">
          <ac:chgData name="CHEUNG, Tsun Hin [Student]" userId="ba806032-7972-4c7c-ac46-be6a4b4aa9ff" providerId="ADAL" clId="{5EC1494B-7934-7B4A-92D9-2BAD8B282252}" dt="2023-12-15T15:04:16.387" v="4615"/>
          <ac:spMkLst>
            <pc:docMk/>
            <pc:sldMk cId="3792310041" sldId="404"/>
            <ac:spMk id="2" creationId="{DCBF1ED2-EE01-677C-AD9F-AECCCA0AC9B3}"/>
          </ac:spMkLst>
        </pc:spChg>
        <pc:spChg chg="mod">
          <ac:chgData name="CHEUNG, Tsun Hin [Student]" userId="ba806032-7972-4c7c-ac46-be6a4b4aa9ff" providerId="ADAL" clId="{5EC1494B-7934-7B4A-92D9-2BAD8B282252}" dt="2023-12-14T14:50:18.960" v="2123" actId="20577"/>
          <ac:spMkLst>
            <pc:docMk/>
            <pc:sldMk cId="3792310041" sldId="404"/>
            <ac:spMk id="4" creationId="{6F52CF97-BE15-0B09-F9B9-F09E1C70DC46}"/>
          </ac:spMkLst>
        </pc:spChg>
        <pc:spChg chg="add del">
          <ac:chgData name="CHEUNG, Tsun Hin [Student]" userId="ba806032-7972-4c7c-ac46-be6a4b4aa9ff" providerId="ADAL" clId="{5EC1494B-7934-7B4A-92D9-2BAD8B282252}" dt="2023-12-14T14:51:35.718" v="2126" actId="22"/>
          <ac:spMkLst>
            <pc:docMk/>
            <pc:sldMk cId="3792310041" sldId="404"/>
            <ac:spMk id="7" creationId="{798597FE-A277-DC74-9654-222FEFE41E9D}"/>
          </ac:spMkLst>
        </pc:spChg>
        <pc:picChg chg="add del mod ord">
          <ac:chgData name="CHEUNG, Tsun Hin [Student]" userId="ba806032-7972-4c7c-ac46-be6a4b4aa9ff" providerId="ADAL" clId="{5EC1494B-7934-7B4A-92D9-2BAD8B282252}" dt="2023-12-14T14:51:36.347" v="2127" actId="34307"/>
          <ac:picMkLst>
            <pc:docMk/>
            <pc:sldMk cId="3792310041" sldId="404"/>
            <ac:picMk id="5" creationId="{5EA06737-E5BA-D326-F7BE-1054CEB9E1A6}"/>
          </ac:picMkLst>
        </pc:picChg>
      </pc:sldChg>
      <pc:sldChg chg="modSp mod">
        <pc:chgData name="CHEUNG, Tsun Hin [Student]" userId="ba806032-7972-4c7c-ac46-be6a4b4aa9ff" providerId="ADAL" clId="{5EC1494B-7934-7B4A-92D9-2BAD8B282252}" dt="2023-12-26T03:15:15.158" v="11285" actId="14100"/>
        <pc:sldMkLst>
          <pc:docMk/>
          <pc:sldMk cId="663122494" sldId="405"/>
        </pc:sldMkLst>
        <pc:spChg chg="mod">
          <ac:chgData name="CHEUNG, Tsun Hin [Student]" userId="ba806032-7972-4c7c-ac46-be6a4b4aa9ff" providerId="ADAL" clId="{5EC1494B-7934-7B4A-92D9-2BAD8B282252}" dt="2023-12-26T03:15:04.991" v="11284" actId="20577"/>
          <ac:spMkLst>
            <pc:docMk/>
            <pc:sldMk cId="663122494" sldId="405"/>
            <ac:spMk id="2" creationId="{D44BDADA-C343-7299-98E9-F0E4B3093859}"/>
          </ac:spMkLst>
        </pc:spChg>
        <pc:picChg chg="mod">
          <ac:chgData name="CHEUNG, Tsun Hin [Student]" userId="ba806032-7972-4c7c-ac46-be6a4b4aa9ff" providerId="ADAL" clId="{5EC1494B-7934-7B4A-92D9-2BAD8B282252}" dt="2023-12-26T03:15:15.158" v="11285" actId="14100"/>
          <ac:picMkLst>
            <pc:docMk/>
            <pc:sldMk cId="663122494" sldId="405"/>
            <ac:picMk id="6" creationId="{0ABCAE4E-9998-8CC4-ED69-DE100698A2DB}"/>
          </ac:picMkLst>
        </pc:picChg>
      </pc:sldChg>
      <pc:sldChg chg="modSp new del mod">
        <pc:chgData name="CHEUNG, Tsun Hin [Student]" userId="ba806032-7972-4c7c-ac46-be6a4b4aa9ff" providerId="ADAL" clId="{5EC1494B-7934-7B4A-92D9-2BAD8B282252}" dt="2023-12-14T14:45:45.685" v="2084" actId="2696"/>
        <pc:sldMkLst>
          <pc:docMk/>
          <pc:sldMk cId="899050887" sldId="405"/>
        </pc:sldMkLst>
        <pc:spChg chg="mod">
          <ac:chgData name="CHEUNG, Tsun Hin [Student]" userId="ba806032-7972-4c7c-ac46-be6a4b4aa9ff" providerId="ADAL" clId="{5EC1494B-7934-7B4A-92D9-2BAD8B282252}" dt="2023-12-14T14:40:55.998" v="2076"/>
          <ac:spMkLst>
            <pc:docMk/>
            <pc:sldMk cId="899050887" sldId="405"/>
            <ac:spMk id="2" creationId="{3499E2EB-645C-A076-E4C1-DCE582A11EB9}"/>
          </ac:spMkLst>
        </pc:spChg>
        <pc:spChg chg="mod">
          <ac:chgData name="CHEUNG, Tsun Hin [Student]" userId="ba806032-7972-4c7c-ac46-be6a4b4aa9ff" providerId="ADAL" clId="{5EC1494B-7934-7B4A-92D9-2BAD8B282252}" dt="2023-12-14T14:41:02.090" v="2081" actId="20577"/>
          <ac:spMkLst>
            <pc:docMk/>
            <pc:sldMk cId="899050887" sldId="405"/>
            <ac:spMk id="4" creationId="{59F0F24E-E3CB-E054-8F01-E98A747153A0}"/>
          </ac:spMkLst>
        </pc:spChg>
      </pc:sldChg>
      <pc:sldChg chg="modSp mod">
        <pc:chgData name="CHEUNG, Tsun Hin [Student]" userId="ba806032-7972-4c7c-ac46-be6a4b4aa9ff" providerId="ADAL" clId="{5EC1494B-7934-7B4A-92D9-2BAD8B282252}" dt="2023-12-26T10:07:04.271" v="11600" actId="20577"/>
        <pc:sldMkLst>
          <pc:docMk/>
          <pc:sldMk cId="2727439888" sldId="406"/>
        </pc:sldMkLst>
        <pc:spChg chg="mod">
          <ac:chgData name="CHEUNG, Tsun Hin [Student]" userId="ba806032-7972-4c7c-ac46-be6a4b4aa9ff" providerId="ADAL" clId="{5EC1494B-7934-7B4A-92D9-2BAD8B282252}" dt="2023-12-26T10:07:04.271" v="11600" actId="20577"/>
          <ac:spMkLst>
            <pc:docMk/>
            <pc:sldMk cId="2727439888" sldId="406"/>
            <ac:spMk id="9" creationId="{D27DF4D4-9C3B-27BE-1498-9F5A60E49CA9}"/>
          </ac:spMkLst>
        </pc:spChg>
        <pc:spChg chg="mod">
          <ac:chgData name="CHEUNG, Tsun Hin [Student]" userId="ba806032-7972-4c7c-ac46-be6a4b4aa9ff" providerId="ADAL" clId="{5EC1494B-7934-7B4A-92D9-2BAD8B282252}" dt="2023-12-26T03:35:26.282" v="11451" actId="1076"/>
          <ac:spMkLst>
            <pc:docMk/>
            <pc:sldMk cId="2727439888" sldId="406"/>
            <ac:spMk id="13" creationId="{80623909-F41A-1021-FD9B-A458A54912D2}"/>
          </ac:spMkLst>
        </pc:spChg>
        <pc:picChg chg="mod">
          <ac:chgData name="CHEUNG, Tsun Hin [Student]" userId="ba806032-7972-4c7c-ac46-be6a4b4aa9ff" providerId="ADAL" clId="{5EC1494B-7934-7B4A-92D9-2BAD8B282252}" dt="2023-12-26T03:35:22.246" v="11450" actId="1076"/>
          <ac:picMkLst>
            <pc:docMk/>
            <pc:sldMk cId="2727439888" sldId="406"/>
            <ac:picMk id="8" creationId="{DBC1B774-0BB2-9B38-70AE-11434C2367BD}"/>
          </ac:picMkLst>
        </pc:picChg>
        <pc:picChg chg="mod">
          <ac:chgData name="CHEUNG, Tsun Hin [Student]" userId="ba806032-7972-4c7c-ac46-be6a4b4aa9ff" providerId="ADAL" clId="{5EC1494B-7934-7B4A-92D9-2BAD8B282252}" dt="2023-12-26T03:35:14.078" v="11445" actId="14100"/>
          <ac:picMkLst>
            <pc:docMk/>
            <pc:sldMk cId="2727439888" sldId="406"/>
            <ac:picMk id="11" creationId="{AE41A56D-4815-15A3-2EA0-0B33ACCD8104}"/>
          </ac:picMkLst>
        </pc:picChg>
      </pc:sldChg>
      <pc:sldChg chg="new del">
        <pc:chgData name="CHEUNG, Tsun Hin [Student]" userId="ba806032-7972-4c7c-ac46-be6a4b4aa9ff" providerId="ADAL" clId="{5EC1494B-7934-7B4A-92D9-2BAD8B282252}" dt="2023-12-15T14:39:19.896" v="2842" actId="680"/>
        <pc:sldMkLst>
          <pc:docMk/>
          <pc:sldMk cId="365130035" sldId="407"/>
        </pc:sldMkLst>
      </pc:sldChg>
      <pc:sldChg chg="addSp delSp modSp new mod">
        <pc:chgData name="CHEUNG, Tsun Hin [Student]" userId="ba806032-7972-4c7c-ac46-be6a4b4aa9ff" providerId="ADAL" clId="{5EC1494B-7934-7B4A-92D9-2BAD8B282252}" dt="2023-12-24T13:16:28.075" v="10881" actId="20577"/>
        <pc:sldMkLst>
          <pc:docMk/>
          <pc:sldMk cId="1499820824" sldId="407"/>
        </pc:sldMkLst>
        <pc:spChg chg="mod">
          <ac:chgData name="CHEUNG, Tsun Hin [Student]" userId="ba806032-7972-4c7c-ac46-be6a4b4aa9ff" providerId="ADAL" clId="{5EC1494B-7934-7B4A-92D9-2BAD8B282252}" dt="2023-12-24T13:16:28.075" v="10881" actId="20577"/>
          <ac:spMkLst>
            <pc:docMk/>
            <pc:sldMk cId="1499820824" sldId="407"/>
            <ac:spMk id="2" creationId="{F240BFE0-F594-F5BB-5560-BDB439FC2DEE}"/>
          </ac:spMkLst>
        </pc:spChg>
        <pc:spChg chg="mod">
          <ac:chgData name="CHEUNG, Tsun Hin [Student]" userId="ba806032-7972-4c7c-ac46-be6a4b4aa9ff" providerId="ADAL" clId="{5EC1494B-7934-7B4A-92D9-2BAD8B282252}" dt="2023-12-23T14:07:57.421" v="9899" actId="20577"/>
          <ac:spMkLst>
            <pc:docMk/>
            <pc:sldMk cId="1499820824" sldId="407"/>
            <ac:spMk id="3" creationId="{88C07B01-C04D-481D-C09B-CAE00F0C65AB}"/>
          </ac:spMkLst>
        </pc:spChg>
        <pc:spChg chg="mod">
          <ac:chgData name="CHEUNG, Tsun Hin [Student]" userId="ba806032-7972-4c7c-ac46-be6a4b4aa9ff" providerId="ADAL" clId="{5EC1494B-7934-7B4A-92D9-2BAD8B282252}" dt="2023-12-15T14:48:03.897" v="3455" actId="1076"/>
          <ac:spMkLst>
            <pc:docMk/>
            <pc:sldMk cId="1499820824" sldId="407"/>
            <ac:spMk id="3" creationId="{B086C54B-9CB2-9882-D1E0-AED075D00537}"/>
          </ac:spMkLst>
        </pc:spChg>
        <pc:spChg chg="mod">
          <ac:chgData name="CHEUNG, Tsun Hin [Student]" userId="ba806032-7972-4c7c-ac46-be6a4b4aa9ff" providerId="ADAL" clId="{5EC1494B-7934-7B4A-92D9-2BAD8B282252}" dt="2023-12-23T14:17:26.455" v="10317" actId="20577"/>
          <ac:spMkLst>
            <pc:docMk/>
            <pc:sldMk cId="1499820824" sldId="407"/>
            <ac:spMk id="4" creationId="{79AC2DDC-5C52-6E40-AD17-CF9F82FB6638}"/>
          </ac:spMkLst>
        </pc:spChg>
        <pc:spChg chg="add mod">
          <ac:chgData name="CHEUNG, Tsun Hin [Student]" userId="ba806032-7972-4c7c-ac46-be6a4b4aa9ff" providerId="ADAL" clId="{5EC1494B-7934-7B4A-92D9-2BAD8B282252}" dt="2023-12-16T02:32:59.849" v="6287" actId="1076"/>
          <ac:spMkLst>
            <pc:docMk/>
            <pc:sldMk cId="1499820824" sldId="407"/>
            <ac:spMk id="6" creationId="{57682FA4-1C7A-33EC-9F5F-A483E9E07BD6}"/>
          </ac:spMkLst>
        </pc:spChg>
        <pc:spChg chg="add del mod">
          <ac:chgData name="CHEUNG, Tsun Hin [Student]" userId="ba806032-7972-4c7c-ac46-be6a4b4aa9ff" providerId="ADAL" clId="{5EC1494B-7934-7B4A-92D9-2BAD8B282252}" dt="2023-12-15T14:51:02.491" v="3508"/>
          <ac:spMkLst>
            <pc:docMk/>
            <pc:sldMk cId="1499820824" sldId="407"/>
            <ac:spMk id="7" creationId="{7EECF39C-2681-B239-06DC-EB660580E186}"/>
          </ac:spMkLst>
        </pc:spChg>
        <pc:spChg chg="add mod">
          <ac:chgData name="CHEUNG, Tsun Hin [Student]" userId="ba806032-7972-4c7c-ac46-be6a4b4aa9ff" providerId="ADAL" clId="{5EC1494B-7934-7B4A-92D9-2BAD8B282252}" dt="2023-12-16T02:33:02.948" v="6288" actId="1076"/>
          <ac:spMkLst>
            <pc:docMk/>
            <pc:sldMk cId="1499820824" sldId="407"/>
            <ac:spMk id="8" creationId="{4D6FC095-C977-68F3-7BD3-A1FA240CDA2B}"/>
          </ac:spMkLst>
        </pc:spChg>
        <pc:picChg chg="add del mod">
          <ac:chgData name="CHEUNG, Tsun Hin [Student]" userId="ba806032-7972-4c7c-ac46-be6a4b4aa9ff" providerId="ADAL" clId="{5EC1494B-7934-7B4A-92D9-2BAD8B282252}" dt="2023-12-15T14:49:21.337" v="3475" actId="478"/>
          <ac:picMkLst>
            <pc:docMk/>
            <pc:sldMk cId="1499820824" sldId="407"/>
            <ac:picMk id="5" creationId="{8BD6BE2B-15BB-5CD7-7674-B1893C803317}"/>
          </ac:picMkLst>
        </pc:picChg>
        <pc:picChg chg="add del mod">
          <ac:chgData name="CHEUNG, Tsun Hin [Student]" userId="ba806032-7972-4c7c-ac46-be6a4b4aa9ff" providerId="ADAL" clId="{5EC1494B-7934-7B4A-92D9-2BAD8B282252}" dt="2023-12-15T14:49:19.749" v="3474" actId="478"/>
          <ac:picMkLst>
            <pc:docMk/>
            <pc:sldMk cId="1499820824" sldId="407"/>
            <ac:picMk id="2050" creationId="{BADE282F-E09F-B182-CFF9-E8263AC96969}"/>
          </ac:picMkLst>
        </pc:picChg>
        <pc:picChg chg="add mod">
          <ac:chgData name="CHEUNG, Tsun Hin [Student]" userId="ba806032-7972-4c7c-ac46-be6a4b4aa9ff" providerId="ADAL" clId="{5EC1494B-7934-7B4A-92D9-2BAD8B282252}" dt="2023-12-15T14:51:41.296" v="3546" actId="1076"/>
          <ac:picMkLst>
            <pc:docMk/>
            <pc:sldMk cId="1499820824" sldId="407"/>
            <ac:picMk id="2052" creationId="{3292D785-395B-9BA0-AE27-7DFDC09D47E4}"/>
          </ac:picMkLst>
        </pc:picChg>
      </pc:sldChg>
      <pc:sldChg chg="addSp delSp modSp new mod">
        <pc:chgData name="CHEUNG, Tsun Hin [Student]" userId="ba806032-7972-4c7c-ac46-be6a4b4aa9ff" providerId="ADAL" clId="{5EC1494B-7934-7B4A-92D9-2BAD8B282252}" dt="2023-12-17T12:46:37.911" v="6510" actId="1038"/>
        <pc:sldMkLst>
          <pc:docMk/>
          <pc:sldMk cId="3171307115" sldId="408"/>
        </pc:sldMkLst>
        <pc:spChg chg="del">
          <ac:chgData name="CHEUNG, Tsun Hin [Student]" userId="ba806032-7972-4c7c-ac46-be6a4b4aa9ff" providerId="ADAL" clId="{5EC1494B-7934-7B4A-92D9-2BAD8B282252}" dt="2023-12-17T12:38:58.685" v="6341" actId="3680"/>
          <ac:spMkLst>
            <pc:docMk/>
            <pc:sldMk cId="3171307115" sldId="408"/>
            <ac:spMk id="2" creationId="{1A168EB7-01FA-F35E-254B-FD246EBCC893}"/>
          </ac:spMkLst>
        </pc:spChg>
        <pc:spChg chg="mod">
          <ac:chgData name="CHEUNG, Tsun Hin [Student]" userId="ba806032-7972-4c7c-ac46-be6a4b4aa9ff" providerId="ADAL" clId="{5EC1494B-7934-7B4A-92D9-2BAD8B282252}" dt="2023-12-17T12:39:13.240" v="6375" actId="20577"/>
          <ac:spMkLst>
            <pc:docMk/>
            <pc:sldMk cId="3171307115" sldId="408"/>
            <ac:spMk id="4" creationId="{C3E35E81-B47E-016B-DA21-D4137CFE81C7}"/>
          </ac:spMkLst>
        </pc:spChg>
        <pc:spChg chg="add del mod">
          <ac:chgData name="CHEUNG, Tsun Hin [Student]" userId="ba806032-7972-4c7c-ac46-be6a4b4aa9ff" providerId="ADAL" clId="{5EC1494B-7934-7B4A-92D9-2BAD8B282252}" dt="2023-12-17T12:40:07.219" v="6402" actId="478"/>
          <ac:spMkLst>
            <pc:docMk/>
            <pc:sldMk cId="3171307115" sldId="408"/>
            <ac:spMk id="7" creationId="{7E51E51C-5F7D-CB3E-4C87-EE03E791B32B}"/>
          </ac:spMkLst>
        </pc:spChg>
        <pc:graphicFrameChg chg="add del mod ord modGraphic">
          <ac:chgData name="CHEUNG, Tsun Hin [Student]" userId="ba806032-7972-4c7c-ac46-be6a4b4aa9ff" providerId="ADAL" clId="{5EC1494B-7934-7B4A-92D9-2BAD8B282252}" dt="2023-12-17T12:46:26.083" v="6493" actId="20577"/>
          <ac:graphicFrameMkLst>
            <pc:docMk/>
            <pc:sldMk cId="3171307115" sldId="408"/>
            <ac:graphicFrameMk id="5" creationId="{217D0289-3479-2C72-56B3-3D52AA39BD89}"/>
          </ac:graphicFrameMkLst>
        </pc:graphicFrameChg>
        <pc:picChg chg="add del mod">
          <ac:chgData name="CHEUNG, Tsun Hin [Student]" userId="ba806032-7972-4c7c-ac46-be6a4b4aa9ff" providerId="ADAL" clId="{5EC1494B-7934-7B4A-92D9-2BAD8B282252}" dt="2023-12-17T12:41:31.550" v="6409" actId="21"/>
          <ac:picMkLst>
            <pc:docMk/>
            <pc:sldMk cId="3171307115" sldId="408"/>
            <ac:picMk id="8" creationId="{B0F4F980-FF62-2BA6-D315-FD20637DDC76}"/>
          </ac:picMkLst>
        </pc:picChg>
        <pc:picChg chg="add del mod">
          <ac:chgData name="CHEUNG, Tsun Hin [Student]" userId="ba806032-7972-4c7c-ac46-be6a4b4aa9ff" providerId="ADAL" clId="{5EC1494B-7934-7B4A-92D9-2BAD8B282252}" dt="2023-12-17T12:41:36.177" v="6411"/>
          <ac:picMkLst>
            <pc:docMk/>
            <pc:sldMk cId="3171307115" sldId="408"/>
            <ac:picMk id="9" creationId="{49573F3F-2E54-952F-5F2C-AECD83EC1421}"/>
          </ac:picMkLst>
        </pc:picChg>
        <pc:picChg chg="add del mod">
          <ac:chgData name="CHEUNG, Tsun Hin [Student]" userId="ba806032-7972-4c7c-ac46-be6a4b4aa9ff" providerId="ADAL" clId="{5EC1494B-7934-7B4A-92D9-2BAD8B282252}" dt="2023-12-17T12:42:05.949" v="6425" actId="21"/>
          <ac:picMkLst>
            <pc:docMk/>
            <pc:sldMk cId="3171307115" sldId="408"/>
            <ac:picMk id="10" creationId="{B9754DCD-5AFB-4D71-3826-B8713459AC46}"/>
          </ac:picMkLst>
        </pc:picChg>
        <pc:picChg chg="add del mod">
          <ac:chgData name="CHEUNG, Tsun Hin [Student]" userId="ba806032-7972-4c7c-ac46-be6a4b4aa9ff" providerId="ADAL" clId="{5EC1494B-7934-7B4A-92D9-2BAD8B282252}" dt="2023-12-17T12:42:11.523" v="6431"/>
          <ac:picMkLst>
            <pc:docMk/>
            <pc:sldMk cId="3171307115" sldId="408"/>
            <ac:picMk id="11" creationId="{C3110C62-7F6E-D0A3-3EDC-F7E62D8B0B51}"/>
          </ac:picMkLst>
        </pc:picChg>
        <pc:picChg chg="add mod">
          <ac:chgData name="CHEUNG, Tsun Hin [Student]" userId="ba806032-7972-4c7c-ac46-be6a4b4aa9ff" providerId="ADAL" clId="{5EC1494B-7934-7B4A-92D9-2BAD8B282252}" dt="2023-12-17T12:46:37.911" v="6510" actId="1038"/>
          <ac:picMkLst>
            <pc:docMk/>
            <pc:sldMk cId="3171307115" sldId="408"/>
            <ac:picMk id="12" creationId="{13415CAA-BD98-2910-837B-62BC125FF56C}"/>
          </ac:picMkLst>
        </pc:picChg>
        <pc:picChg chg="add mod">
          <ac:chgData name="CHEUNG, Tsun Hin [Student]" userId="ba806032-7972-4c7c-ac46-be6a4b4aa9ff" providerId="ADAL" clId="{5EC1494B-7934-7B4A-92D9-2BAD8B282252}" dt="2023-12-17T12:46:34.689" v="6498" actId="1036"/>
          <ac:picMkLst>
            <pc:docMk/>
            <pc:sldMk cId="3171307115" sldId="408"/>
            <ac:picMk id="13" creationId="{47EBA14B-544A-6D70-A69C-11272AAD5C2F}"/>
          </ac:picMkLst>
        </pc:picChg>
      </pc:sldChg>
      <pc:sldChg chg="addSp modSp new del mod ord">
        <pc:chgData name="CHEUNG, Tsun Hin [Student]" userId="ba806032-7972-4c7c-ac46-be6a4b4aa9ff" providerId="ADAL" clId="{5EC1494B-7934-7B4A-92D9-2BAD8B282252}" dt="2023-12-15T16:09:06.244" v="6254" actId="2696"/>
        <pc:sldMkLst>
          <pc:docMk/>
          <pc:sldMk cId="4087243988" sldId="408"/>
        </pc:sldMkLst>
        <pc:spChg chg="mod">
          <ac:chgData name="CHEUNG, Tsun Hin [Student]" userId="ba806032-7972-4c7c-ac46-be6a4b4aa9ff" providerId="ADAL" clId="{5EC1494B-7934-7B4A-92D9-2BAD8B282252}" dt="2023-12-15T16:00:15.860" v="5987" actId="20577"/>
          <ac:spMkLst>
            <pc:docMk/>
            <pc:sldMk cId="4087243988" sldId="408"/>
            <ac:spMk id="4" creationId="{96FCAED4-7083-A069-393E-60FD5B8C32BD}"/>
          </ac:spMkLst>
        </pc:spChg>
        <pc:spChg chg="add mod">
          <ac:chgData name="CHEUNG, Tsun Hin [Student]" userId="ba806032-7972-4c7c-ac46-be6a4b4aa9ff" providerId="ADAL" clId="{5EC1494B-7934-7B4A-92D9-2BAD8B282252}" dt="2023-12-15T16:03:33.859" v="6228"/>
          <ac:spMkLst>
            <pc:docMk/>
            <pc:sldMk cId="4087243988" sldId="408"/>
            <ac:spMk id="5" creationId="{A254CE8E-BA9C-A522-CA8A-138AD9FD0387}"/>
          </ac:spMkLst>
        </pc:spChg>
      </pc:sldChg>
      <pc:sldChg chg="addSp delSp modSp add mod">
        <pc:chgData name="CHEUNG, Tsun Hin [Student]" userId="ba806032-7972-4c7c-ac46-be6a4b4aa9ff" providerId="ADAL" clId="{5EC1494B-7934-7B4A-92D9-2BAD8B282252}" dt="2023-12-27T05:07:17.372" v="11696" actId="1035"/>
        <pc:sldMkLst>
          <pc:docMk/>
          <pc:sldMk cId="943777388" sldId="409"/>
        </pc:sldMkLst>
        <pc:spChg chg="add del">
          <ac:chgData name="CHEUNG, Tsun Hin [Student]" userId="ba806032-7972-4c7c-ac46-be6a4b4aa9ff" providerId="ADAL" clId="{5EC1494B-7934-7B4A-92D9-2BAD8B282252}" dt="2023-12-17T12:57:10.581" v="6518" actId="22"/>
          <ac:spMkLst>
            <pc:docMk/>
            <pc:sldMk cId="943777388" sldId="409"/>
            <ac:spMk id="6" creationId="{FF58B35C-E2E6-645B-064F-C274CB3BB506}"/>
          </ac:spMkLst>
        </pc:spChg>
        <pc:graphicFrameChg chg="mod modGraphic">
          <ac:chgData name="CHEUNG, Tsun Hin [Student]" userId="ba806032-7972-4c7c-ac46-be6a4b4aa9ff" providerId="ADAL" clId="{5EC1494B-7934-7B4A-92D9-2BAD8B282252}" dt="2023-12-26T09:58:14.073" v="11598" actId="20577"/>
          <ac:graphicFrameMkLst>
            <pc:docMk/>
            <pc:sldMk cId="943777388" sldId="409"/>
            <ac:graphicFrameMk id="5" creationId="{217D0289-3479-2C72-56B3-3D52AA39BD89}"/>
          </ac:graphicFrameMkLst>
        </pc:graphicFrameChg>
        <pc:picChg chg="add mod">
          <ac:chgData name="CHEUNG, Tsun Hin [Student]" userId="ba806032-7972-4c7c-ac46-be6a4b4aa9ff" providerId="ADAL" clId="{5EC1494B-7934-7B4A-92D9-2BAD8B282252}" dt="2023-12-17T13:14:55.373" v="6710" actId="1036"/>
          <ac:picMkLst>
            <pc:docMk/>
            <pc:sldMk cId="943777388" sldId="409"/>
            <ac:picMk id="7" creationId="{87868347-F099-7657-30B5-D40D52B6E45C}"/>
          </ac:picMkLst>
        </pc:picChg>
        <pc:picChg chg="add del">
          <ac:chgData name="CHEUNG, Tsun Hin [Student]" userId="ba806032-7972-4c7c-ac46-be6a4b4aa9ff" providerId="ADAL" clId="{5EC1494B-7934-7B4A-92D9-2BAD8B282252}" dt="2023-12-17T13:03:07.970" v="6545"/>
          <ac:picMkLst>
            <pc:docMk/>
            <pc:sldMk cId="943777388" sldId="409"/>
            <ac:picMk id="8" creationId="{C9D16C4A-3154-51FE-ADE7-6C097C7AF677}"/>
          </ac:picMkLst>
        </pc:picChg>
        <pc:picChg chg="add mod">
          <ac:chgData name="CHEUNG, Tsun Hin [Student]" userId="ba806032-7972-4c7c-ac46-be6a4b4aa9ff" providerId="ADAL" clId="{5EC1494B-7934-7B4A-92D9-2BAD8B282252}" dt="2023-12-27T05:07:17.372" v="11696" actId="1035"/>
          <ac:picMkLst>
            <pc:docMk/>
            <pc:sldMk cId="943777388" sldId="409"/>
            <ac:picMk id="9" creationId="{C8FE4095-D929-292D-0422-525BAEC3CD95}"/>
          </ac:picMkLst>
        </pc:picChg>
        <pc:picChg chg="del">
          <ac:chgData name="CHEUNG, Tsun Hin [Student]" userId="ba806032-7972-4c7c-ac46-be6a4b4aa9ff" providerId="ADAL" clId="{5EC1494B-7934-7B4A-92D9-2BAD8B282252}" dt="2023-12-17T12:47:00.558" v="6514" actId="478"/>
          <ac:picMkLst>
            <pc:docMk/>
            <pc:sldMk cId="943777388" sldId="409"/>
            <ac:picMk id="12" creationId="{13415CAA-BD98-2910-837B-62BC125FF56C}"/>
          </ac:picMkLst>
        </pc:picChg>
        <pc:picChg chg="del">
          <ac:chgData name="CHEUNG, Tsun Hin [Student]" userId="ba806032-7972-4c7c-ac46-be6a4b4aa9ff" providerId="ADAL" clId="{5EC1494B-7934-7B4A-92D9-2BAD8B282252}" dt="2023-12-17T12:47:01.369" v="6515" actId="478"/>
          <ac:picMkLst>
            <pc:docMk/>
            <pc:sldMk cId="943777388" sldId="409"/>
            <ac:picMk id="13" creationId="{47EBA14B-544A-6D70-A69C-11272AAD5C2F}"/>
          </ac:picMkLst>
        </pc:picChg>
      </pc:sldChg>
      <pc:sldChg chg="addSp delSp modSp new mod modClrScheme chgLayout">
        <pc:chgData name="CHEUNG, Tsun Hin [Student]" userId="ba806032-7972-4c7c-ac46-be6a4b4aa9ff" providerId="ADAL" clId="{5EC1494B-7934-7B4A-92D9-2BAD8B282252}" dt="2023-12-26T03:44:24.093" v="11589" actId="20577"/>
        <pc:sldMkLst>
          <pc:docMk/>
          <pc:sldMk cId="3522794838" sldId="410"/>
        </pc:sldMkLst>
        <pc:spChg chg="del">
          <ac:chgData name="CHEUNG, Tsun Hin [Student]" userId="ba806032-7972-4c7c-ac46-be6a4b4aa9ff" providerId="ADAL" clId="{5EC1494B-7934-7B4A-92D9-2BAD8B282252}" dt="2023-12-17T13:05:16.202" v="6656" actId="478"/>
          <ac:spMkLst>
            <pc:docMk/>
            <pc:sldMk cId="3522794838" sldId="410"/>
            <ac:spMk id="2" creationId="{E16CF12A-F83C-0716-C81D-BF17C06D34C0}"/>
          </ac:spMkLst>
        </pc:spChg>
        <pc:spChg chg="mod ord">
          <ac:chgData name="CHEUNG, Tsun Hin [Student]" userId="ba806032-7972-4c7c-ac46-be6a4b4aa9ff" providerId="ADAL" clId="{5EC1494B-7934-7B4A-92D9-2BAD8B282252}" dt="2023-12-17T13:06:38.253" v="6678" actId="26606"/>
          <ac:spMkLst>
            <pc:docMk/>
            <pc:sldMk cId="3522794838" sldId="410"/>
            <ac:spMk id="3" creationId="{B000BD13-3C3E-4D7E-2A97-5D7BD813A9CA}"/>
          </ac:spMkLst>
        </pc:spChg>
        <pc:spChg chg="mod">
          <ac:chgData name="CHEUNG, Tsun Hin [Student]" userId="ba806032-7972-4c7c-ac46-be6a4b4aa9ff" providerId="ADAL" clId="{5EC1494B-7934-7B4A-92D9-2BAD8B282252}" dt="2023-12-26T03:44:24.093" v="11589" actId="20577"/>
          <ac:spMkLst>
            <pc:docMk/>
            <pc:sldMk cId="3522794838" sldId="410"/>
            <ac:spMk id="4" creationId="{DE7A18DA-4BE9-37A5-DB14-5E32A848427C}"/>
          </ac:spMkLst>
        </pc:spChg>
        <pc:graphicFrameChg chg="add del mod">
          <ac:chgData name="CHEUNG, Tsun Hin [Student]" userId="ba806032-7972-4c7c-ac46-be6a4b4aa9ff" providerId="ADAL" clId="{5EC1494B-7934-7B4A-92D9-2BAD8B282252}" dt="2023-12-17T13:05:20.619" v="6658"/>
          <ac:graphicFrameMkLst>
            <pc:docMk/>
            <pc:sldMk cId="3522794838" sldId="410"/>
            <ac:graphicFrameMk id="5" creationId="{1CD8DB3E-81A1-509F-3179-AA409CD7F1A0}"/>
          </ac:graphicFrameMkLst>
        </pc:graphicFrameChg>
        <pc:graphicFrameChg chg="add mod modGraphic">
          <ac:chgData name="CHEUNG, Tsun Hin [Student]" userId="ba806032-7972-4c7c-ac46-be6a4b4aa9ff" providerId="ADAL" clId="{5EC1494B-7934-7B4A-92D9-2BAD8B282252}" dt="2023-12-17T13:07:08.577" v="6685" actId="1076"/>
          <ac:graphicFrameMkLst>
            <pc:docMk/>
            <pc:sldMk cId="3522794838" sldId="410"/>
            <ac:graphicFrameMk id="6" creationId="{811039DF-92A6-C3E9-23DE-321A52FB261D}"/>
          </ac:graphicFrameMkLst>
        </pc:graphicFrameChg>
      </pc:sldChg>
      <pc:sldChg chg="addSp delSp modSp new mod ord">
        <pc:chgData name="CHEUNG, Tsun Hin [Student]" userId="ba806032-7972-4c7c-ac46-be6a4b4aa9ff" providerId="ADAL" clId="{5EC1494B-7934-7B4A-92D9-2BAD8B282252}" dt="2023-12-24T13:15:01.319" v="10850" actId="20577"/>
        <pc:sldMkLst>
          <pc:docMk/>
          <pc:sldMk cId="3984160475" sldId="411"/>
        </pc:sldMkLst>
        <pc:spChg chg="mod">
          <ac:chgData name="CHEUNG, Tsun Hin [Student]" userId="ba806032-7972-4c7c-ac46-be6a4b4aa9ff" providerId="ADAL" clId="{5EC1494B-7934-7B4A-92D9-2BAD8B282252}" dt="2023-12-24T13:14:53.279" v="10842" actId="20577"/>
          <ac:spMkLst>
            <pc:docMk/>
            <pc:sldMk cId="3984160475" sldId="411"/>
            <ac:spMk id="2" creationId="{7C77B824-2BF6-C78F-BC11-AEB946B271FD}"/>
          </ac:spMkLst>
        </pc:spChg>
        <pc:spChg chg="mod">
          <ac:chgData name="CHEUNG, Tsun Hin [Student]" userId="ba806032-7972-4c7c-ac46-be6a4b4aa9ff" providerId="ADAL" clId="{5EC1494B-7934-7B4A-92D9-2BAD8B282252}" dt="2023-12-20T14:23:13.185" v="7225" actId="20577"/>
          <ac:spMkLst>
            <pc:docMk/>
            <pc:sldMk cId="3984160475" sldId="411"/>
            <ac:spMk id="4" creationId="{69A79F64-99B3-23AF-05FF-96AF4FB91C26}"/>
          </ac:spMkLst>
        </pc:spChg>
        <pc:spChg chg="add mod">
          <ac:chgData name="CHEUNG, Tsun Hin [Student]" userId="ba806032-7972-4c7c-ac46-be6a4b4aa9ff" providerId="ADAL" clId="{5EC1494B-7934-7B4A-92D9-2BAD8B282252}" dt="2023-12-24T13:15:01.319" v="10850" actId="20577"/>
          <ac:spMkLst>
            <pc:docMk/>
            <pc:sldMk cId="3984160475" sldId="411"/>
            <ac:spMk id="6" creationId="{0632F1A7-4260-DDBF-AE9D-C30649987937}"/>
          </ac:spMkLst>
        </pc:spChg>
        <pc:spChg chg="add del">
          <ac:chgData name="CHEUNG, Tsun Hin [Student]" userId="ba806032-7972-4c7c-ac46-be6a4b4aa9ff" providerId="ADAL" clId="{5EC1494B-7934-7B4A-92D9-2BAD8B282252}" dt="2023-12-20T14:45:32.102" v="7955" actId="22"/>
          <ac:spMkLst>
            <pc:docMk/>
            <pc:sldMk cId="3984160475" sldId="411"/>
            <ac:spMk id="8" creationId="{3DC220F8-A62B-78F0-51C0-A7363291232B}"/>
          </ac:spMkLst>
        </pc:spChg>
        <pc:picChg chg="add mod modCrop">
          <ac:chgData name="CHEUNG, Tsun Hin [Student]" userId="ba806032-7972-4c7c-ac46-be6a4b4aa9ff" providerId="ADAL" clId="{5EC1494B-7934-7B4A-92D9-2BAD8B282252}" dt="2023-12-20T15:01:45.949" v="8373" actId="732"/>
          <ac:picMkLst>
            <pc:docMk/>
            <pc:sldMk cId="3984160475" sldId="411"/>
            <ac:picMk id="9" creationId="{E1206D10-41EE-3769-C768-8E0D5DF2D01D}"/>
          </ac:picMkLst>
        </pc:picChg>
        <pc:picChg chg="add mod modCrop">
          <ac:chgData name="CHEUNG, Tsun Hin [Student]" userId="ba806032-7972-4c7c-ac46-be6a4b4aa9ff" providerId="ADAL" clId="{5EC1494B-7934-7B4A-92D9-2BAD8B282252}" dt="2023-12-20T14:56:29.429" v="8251" actId="1076"/>
          <ac:picMkLst>
            <pc:docMk/>
            <pc:sldMk cId="3984160475" sldId="411"/>
            <ac:picMk id="10" creationId="{0F3668F0-A743-8ED1-B7D7-EDFB936C9029}"/>
          </ac:picMkLst>
        </pc:picChg>
      </pc:sldChg>
      <pc:sldChg chg="addSp delSp modSp new mod ord">
        <pc:chgData name="CHEUNG, Tsun Hin [Student]" userId="ba806032-7972-4c7c-ac46-be6a4b4aa9ff" providerId="ADAL" clId="{5EC1494B-7934-7B4A-92D9-2BAD8B282252}" dt="2023-12-24T13:14:45.539" v="10832" actId="20577"/>
        <pc:sldMkLst>
          <pc:docMk/>
          <pc:sldMk cId="1023235435" sldId="412"/>
        </pc:sldMkLst>
        <pc:spChg chg="mod">
          <ac:chgData name="CHEUNG, Tsun Hin [Student]" userId="ba806032-7972-4c7c-ac46-be6a4b4aa9ff" providerId="ADAL" clId="{5EC1494B-7934-7B4A-92D9-2BAD8B282252}" dt="2023-12-23T14:08:42.345" v="9930" actId="20577"/>
          <ac:spMkLst>
            <pc:docMk/>
            <pc:sldMk cId="1023235435" sldId="412"/>
            <ac:spMk id="2" creationId="{A1B25074-0488-DE8B-9823-2E70AB3A0DBF}"/>
          </ac:spMkLst>
        </pc:spChg>
        <pc:spChg chg="mod">
          <ac:chgData name="CHEUNG, Tsun Hin [Student]" userId="ba806032-7972-4c7c-ac46-be6a4b4aa9ff" providerId="ADAL" clId="{5EC1494B-7934-7B4A-92D9-2BAD8B282252}" dt="2023-12-20T14:29:52.691" v="7457"/>
          <ac:spMkLst>
            <pc:docMk/>
            <pc:sldMk cId="1023235435" sldId="412"/>
            <ac:spMk id="4" creationId="{A260105B-AC8A-20CB-4ACE-730A4D7D41CC}"/>
          </ac:spMkLst>
        </pc:spChg>
        <pc:spChg chg="add del">
          <ac:chgData name="CHEUNG, Tsun Hin [Student]" userId="ba806032-7972-4c7c-ac46-be6a4b4aa9ff" providerId="ADAL" clId="{5EC1494B-7934-7B4A-92D9-2BAD8B282252}" dt="2023-12-20T14:52:44.339" v="8126" actId="22"/>
          <ac:spMkLst>
            <pc:docMk/>
            <pc:sldMk cId="1023235435" sldId="412"/>
            <ac:spMk id="6" creationId="{D1C98547-1AB6-E19D-8109-89B5235FF5DD}"/>
          </ac:spMkLst>
        </pc:spChg>
        <pc:spChg chg="add mod">
          <ac:chgData name="CHEUNG, Tsun Hin [Student]" userId="ba806032-7972-4c7c-ac46-be6a4b4aa9ff" providerId="ADAL" clId="{5EC1494B-7934-7B4A-92D9-2BAD8B282252}" dt="2023-12-24T13:14:45.539" v="10832" actId="20577"/>
          <ac:spMkLst>
            <pc:docMk/>
            <pc:sldMk cId="1023235435" sldId="412"/>
            <ac:spMk id="11" creationId="{39E5AFA8-640E-8A5C-8CED-9C6C0583D9E3}"/>
          </ac:spMkLst>
        </pc:spChg>
        <pc:graphicFrameChg chg="add del mod">
          <ac:chgData name="CHEUNG, Tsun Hin [Student]" userId="ba806032-7972-4c7c-ac46-be6a4b4aa9ff" providerId="ADAL" clId="{5EC1494B-7934-7B4A-92D9-2BAD8B282252}" dt="2023-12-20T14:52:50.471" v="8128"/>
          <ac:graphicFrameMkLst>
            <pc:docMk/>
            <pc:sldMk cId="1023235435" sldId="412"/>
            <ac:graphicFrameMk id="7" creationId="{677A8742-C96B-CEED-9F7B-863DE63B3760}"/>
          </ac:graphicFrameMkLst>
        </pc:graphicFrameChg>
        <pc:picChg chg="add mod modCrop">
          <ac:chgData name="CHEUNG, Tsun Hin [Student]" userId="ba806032-7972-4c7c-ac46-be6a4b4aa9ff" providerId="ADAL" clId="{5EC1494B-7934-7B4A-92D9-2BAD8B282252}" dt="2023-12-20T15:02:47.873" v="8375" actId="14100"/>
          <ac:picMkLst>
            <pc:docMk/>
            <pc:sldMk cId="1023235435" sldId="412"/>
            <ac:picMk id="9" creationId="{C963C711-5631-11F2-2E15-768D55675337}"/>
          </ac:picMkLst>
        </pc:picChg>
      </pc:sldChg>
      <pc:sldChg chg="modSp mod">
        <pc:chgData name="CHEUNG, Tsun Hin [Student]" userId="ba806032-7972-4c7c-ac46-be6a4b4aa9ff" providerId="ADAL" clId="{5EC1494B-7934-7B4A-92D9-2BAD8B282252}" dt="2023-12-26T03:45:37.211" v="11596" actId="20577"/>
        <pc:sldMkLst>
          <pc:docMk/>
          <pc:sldMk cId="3767699726" sldId="413"/>
        </pc:sldMkLst>
        <pc:spChg chg="mod">
          <ac:chgData name="CHEUNG, Tsun Hin [Student]" userId="ba806032-7972-4c7c-ac46-be6a4b4aa9ff" providerId="ADAL" clId="{5EC1494B-7934-7B4A-92D9-2BAD8B282252}" dt="2023-12-26T03:45:37.211" v="11596" actId="20577"/>
          <ac:spMkLst>
            <pc:docMk/>
            <pc:sldMk cId="3767699726" sldId="413"/>
            <ac:spMk id="2" creationId="{0AD84050-0792-99C1-802A-6F8E99B1AF07}"/>
          </ac:spMkLst>
        </pc:spChg>
      </pc:sldChg>
      <pc:sldChg chg="modSp add del mod">
        <pc:chgData name="CHEUNG, Tsun Hin [Student]" userId="ba806032-7972-4c7c-ac46-be6a4b4aa9ff" providerId="ADAL" clId="{5EC1494B-7934-7B4A-92D9-2BAD8B282252}" dt="2023-12-24T12:32:04.999" v="10690" actId="2696"/>
        <pc:sldMkLst>
          <pc:docMk/>
          <pc:sldMk cId="319475865" sldId="414"/>
        </pc:sldMkLst>
        <pc:spChg chg="mod">
          <ac:chgData name="CHEUNG, Tsun Hin [Student]" userId="ba806032-7972-4c7c-ac46-be6a4b4aa9ff" providerId="ADAL" clId="{5EC1494B-7934-7B4A-92D9-2BAD8B282252}" dt="2023-12-24T12:19:28.457" v="10611"/>
          <ac:spMkLst>
            <pc:docMk/>
            <pc:sldMk cId="319475865" sldId="414"/>
            <ac:spMk id="5" creationId="{7301FA0D-7DA4-7AE8-A937-D0D51615A777}"/>
          </ac:spMkLst>
        </pc:spChg>
      </pc:sldChg>
      <pc:sldChg chg="modSp add mod">
        <pc:chgData name="CHEUNG, Tsun Hin [Student]" userId="ba806032-7972-4c7c-ac46-be6a4b4aa9ff" providerId="ADAL" clId="{5EC1494B-7934-7B4A-92D9-2BAD8B282252}" dt="2023-12-23T14:19:58.507" v="10441" actId="20577"/>
        <pc:sldMkLst>
          <pc:docMk/>
          <pc:sldMk cId="3716672516" sldId="415"/>
        </pc:sldMkLst>
        <pc:spChg chg="mod">
          <ac:chgData name="CHEUNG, Tsun Hin [Student]" userId="ba806032-7972-4c7c-ac46-be6a4b4aa9ff" providerId="ADAL" clId="{5EC1494B-7934-7B4A-92D9-2BAD8B282252}" dt="2023-12-23T14:19:58.507" v="10441" actId="20577"/>
          <ac:spMkLst>
            <pc:docMk/>
            <pc:sldMk cId="3716672516" sldId="415"/>
            <ac:spMk id="10" creationId="{B2CC749D-042C-FD79-2EB4-9CA41FA6F663}"/>
          </ac:spMkLst>
        </pc:spChg>
      </pc:sldChg>
      <pc:sldChg chg="addSp delSp modSp add mod">
        <pc:chgData name="CHEUNG, Tsun Hin [Student]" userId="ba806032-7972-4c7c-ac46-be6a4b4aa9ff" providerId="ADAL" clId="{5EC1494B-7934-7B4A-92D9-2BAD8B282252}" dt="2023-12-26T03:05:32.077" v="11136" actId="20577"/>
        <pc:sldMkLst>
          <pc:docMk/>
          <pc:sldMk cId="1047906975" sldId="416"/>
        </pc:sldMkLst>
        <pc:spChg chg="mod">
          <ac:chgData name="CHEUNG, Tsun Hin [Student]" userId="ba806032-7972-4c7c-ac46-be6a4b4aa9ff" providerId="ADAL" clId="{5EC1494B-7934-7B4A-92D9-2BAD8B282252}" dt="2023-12-26T03:05:32.077" v="11136" actId="20577"/>
          <ac:spMkLst>
            <pc:docMk/>
            <pc:sldMk cId="1047906975" sldId="416"/>
            <ac:spMk id="3" creationId="{1EB5C6C4-0197-E2B0-1EFF-C016D2E68815}"/>
          </ac:spMkLst>
        </pc:spChg>
        <pc:spChg chg="del">
          <ac:chgData name="CHEUNG, Tsun Hin [Student]" userId="ba806032-7972-4c7c-ac46-be6a4b4aa9ff" providerId="ADAL" clId="{5EC1494B-7934-7B4A-92D9-2BAD8B282252}" dt="2023-12-25T10:33:02.585" v="11080" actId="478"/>
          <ac:spMkLst>
            <pc:docMk/>
            <pc:sldMk cId="1047906975" sldId="416"/>
            <ac:spMk id="7" creationId="{375CA099-4C33-36A7-19FC-89BF85D6F266}"/>
          </ac:spMkLst>
        </pc:spChg>
        <pc:spChg chg="add mod">
          <ac:chgData name="CHEUNG, Tsun Hin [Student]" userId="ba806032-7972-4c7c-ac46-be6a4b4aa9ff" providerId="ADAL" clId="{5EC1494B-7934-7B4A-92D9-2BAD8B282252}" dt="2023-12-22T10:26:23.912" v="9290" actId="404"/>
          <ac:spMkLst>
            <pc:docMk/>
            <pc:sldMk cId="1047906975" sldId="416"/>
            <ac:spMk id="8" creationId="{2F55DD64-48E4-B052-98D6-5DD4A8BE52FB}"/>
          </ac:spMkLst>
        </pc:spChg>
        <pc:spChg chg="add mod">
          <ac:chgData name="CHEUNG, Tsun Hin [Student]" userId="ba806032-7972-4c7c-ac46-be6a4b4aa9ff" providerId="ADAL" clId="{5EC1494B-7934-7B4A-92D9-2BAD8B282252}" dt="2023-12-25T10:33:03.300" v="11081"/>
          <ac:spMkLst>
            <pc:docMk/>
            <pc:sldMk cId="1047906975" sldId="416"/>
            <ac:spMk id="10" creationId="{9D4F9097-630B-5C52-E2AF-434DCE9CB122}"/>
          </ac:spMkLst>
        </pc:spChg>
      </pc:sldChg>
      <pc:sldChg chg="addSp delSp modSp add del mod">
        <pc:chgData name="CHEUNG, Tsun Hin [Student]" userId="ba806032-7972-4c7c-ac46-be6a4b4aa9ff" providerId="ADAL" clId="{5EC1494B-7934-7B4A-92D9-2BAD8B282252}" dt="2023-12-25T10:24:59.760" v="10920" actId="2696"/>
        <pc:sldMkLst>
          <pc:docMk/>
          <pc:sldMk cId="3967400953" sldId="417"/>
        </pc:sldMkLst>
        <pc:spChg chg="add del mod">
          <ac:chgData name="CHEUNG, Tsun Hin [Student]" userId="ba806032-7972-4c7c-ac46-be6a4b4aa9ff" providerId="ADAL" clId="{5EC1494B-7934-7B4A-92D9-2BAD8B282252}" dt="2023-12-25T10:24:57.472" v="10918" actId="478"/>
          <ac:spMkLst>
            <pc:docMk/>
            <pc:sldMk cId="3967400953" sldId="417"/>
            <ac:spMk id="2" creationId="{DAB4B289-23E1-EF37-7938-900C16CBB5F0}"/>
          </ac:spMkLst>
        </pc:spChg>
        <pc:spChg chg="mod">
          <ac:chgData name="CHEUNG, Tsun Hin [Student]" userId="ba806032-7972-4c7c-ac46-be6a4b4aa9ff" providerId="ADAL" clId="{5EC1494B-7934-7B4A-92D9-2BAD8B282252}" dt="2023-12-24T13:18:20.673" v="10901"/>
          <ac:spMkLst>
            <pc:docMk/>
            <pc:sldMk cId="3967400953" sldId="417"/>
            <ac:spMk id="5" creationId="{7301FA0D-7DA4-7AE8-A937-D0D51615A777}"/>
          </ac:spMkLst>
        </pc:spChg>
      </pc:sldChg>
      <pc:sldChg chg="addSp delSp modSp add del mod">
        <pc:chgData name="CHEUNG, Tsun Hin [Student]" userId="ba806032-7972-4c7c-ac46-be6a4b4aa9ff" providerId="ADAL" clId="{5EC1494B-7934-7B4A-92D9-2BAD8B282252}" dt="2023-12-25T10:26:36.884" v="10932" actId="2696"/>
        <pc:sldMkLst>
          <pc:docMk/>
          <pc:sldMk cId="3150220799" sldId="418"/>
        </pc:sldMkLst>
        <pc:spChg chg="add mod">
          <ac:chgData name="CHEUNG, Tsun Hin [Student]" userId="ba806032-7972-4c7c-ac46-be6a4b4aa9ff" providerId="ADAL" clId="{5EC1494B-7934-7B4A-92D9-2BAD8B282252}" dt="2023-12-25T10:24:58.808" v="10919"/>
          <ac:spMkLst>
            <pc:docMk/>
            <pc:sldMk cId="3150220799" sldId="418"/>
            <ac:spMk id="2" creationId="{C2912AF1-D6B2-0CE6-0966-C3541F3E510E}"/>
          </ac:spMkLst>
        </pc:spChg>
        <pc:spChg chg="del">
          <ac:chgData name="CHEUNG, Tsun Hin [Student]" userId="ba806032-7972-4c7c-ac46-be6a4b4aa9ff" providerId="ADAL" clId="{5EC1494B-7934-7B4A-92D9-2BAD8B282252}" dt="2023-12-25T10:26:22.455" v="10928" actId="478"/>
          <ac:spMkLst>
            <pc:docMk/>
            <pc:sldMk cId="3150220799" sldId="418"/>
            <ac:spMk id="5" creationId="{7301FA0D-7DA4-7AE8-A937-D0D51615A777}"/>
          </ac:spMkLst>
        </pc:spChg>
        <pc:spChg chg="add mod">
          <ac:chgData name="CHEUNG, Tsun Hin [Student]" userId="ba806032-7972-4c7c-ac46-be6a4b4aa9ff" providerId="ADAL" clId="{5EC1494B-7934-7B4A-92D9-2BAD8B282252}" dt="2023-12-25T10:26:22.960" v="10929"/>
          <ac:spMkLst>
            <pc:docMk/>
            <pc:sldMk cId="3150220799" sldId="418"/>
            <ac:spMk id="7" creationId="{3EC64684-D914-BF9A-3411-873DEF1A89E5}"/>
          </ac:spMkLst>
        </pc:spChg>
      </pc:sldChg>
      <pc:sldChg chg="addSp delSp modSp add del mod">
        <pc:chgData name="CHEUNG, Tsun Hin [Student]" userId="ba806032-7972-4c7c-ac46-be6a4b4aa9ff" providerId="ADAL" clId="{5EC1494B-7934-7B4A-92D9-2BAD8B282252}" dt="2023-12-25T10:27:17.218" v="10989" actId="2696"/>
        <pc:sldMkLst>
          <pc:docMk/>
          <pc:sldMk cId="984531097" sldId="419"/>
        </pc:sldMkLst>
        <pc:spChg chg="add del mod">
          <ac:chgData name="CHEUNG, Tsun Hin [Student]" userId="ba806032-7972-4c7c-ac46-be6a4b4aa9ff" providerId="ADAL" clId="{5EC1494B-7934-7B4A-92D9-2BAD8B282252}" dt="2023-12-25T10:27:15.338" v="10987" actId="478"/>
          <ac:spMkLst>
            <pc:docMk/>
            <pc:sldMk cId="984531097" sldId="419"/>
            <ac:spMk id="2" creationId="{FF841ED8-584D-4F6E-6B79-E4B6FCF3894E}"/>
          </ac:spMkLst>
        </pc:spChg>
      </pc:sldChg>
      <pc:sldChg chg="addSp modSp add del">
        <pc:chgData name="CHEUNG, Tsun Hin [Student]" userId="ba806032-7972-4c7c-ac46-be6a4b4aa9ff" providerId="ADAL" clId="{5EC1494B-7934-7B4A-92D9-2BAD8B282252}" dt="2023-12-25T11:04:17.457" v="11132" actId="2696"/>
        <pc:sldMkLst>
          <pc:docMk/>
          <pc:sldMk cId="702536703" sldId="420"/>
        </pc:sldMkLst>
        <pc:spChg chg="add mod">
          <ac:chgData name="CHEUNG, Tsun Hin [Student]" userId="ba806032-7972-4c7c-ac46-be6a4b4aa9ff" providerId="ADAL" clId="{5EC1494B-7934-7B4A-92D9-2BAD8B282252}" dt="2023-12-25T10:27:16.401" v="10988"/>
          <ac:spMkLst>
            <pc:docMk/>
            <pc:sldMk cId="702536703" sldId="420"/>
            <ac:spMk id="2" creationId="{A4922F5F-AF6D-95D9-B3CF-4EA2720E7F5E}"/>
          </ac:spMkLst>
        </pc:spChg>
      </pc:sldChg>
      <pc:sldChg chg="addSp modSp add">
        <pc:chgData name="CHEUNG, Tsun Hin [Student]" userId="ba806032-7972-4c7c-ac46-be6a4b4aa9ff" providerId="ADAL" clId="{5EC1494B-7934-7B4A-92D9-2BAD8B282252}" dt="2023-12-25T11:04:16.376" v="11131"/>
        <pc:sldMkLst>
          <pc:docMk/>
          <pc:sldMk cId="952413934" sldId="421"/>
        </pc:sldMkLst>
        <pc:spChg chg="add mod">
          <ac:chgData name="CHEUNG, Tsun Hin [Student]" userId="ba806032-7972-4c7c-ac46-be6a4b4aa9ff" providerId="ADAL" clId="{5EC1494B-7934-7B4A-92D9-2BAD8B282252}" dt="2023-12-25T11:04:16.376" v="11131"/>
          <ac:spMkLst>
            <pc:docMk/>
            <pc:sldMk cId="952413934" sldId="421"/>
            <ac:spMk id="2" creationId="{FDEA8ABF-9AE9-D89C-1394-018600A46825}"/>
          </ac:spMkLst>
        </pc:spChg>
      </pc:sldChg>
      <pc:sldChg chg="modSp new del mod">
        <pc:chgData name="CHEUNG, Tsun Hin [Student]" userId="ba806032-7972-4c7c-ac46-be6a4b4aa9ff" providerId="ADAL" clId="{5EC1494B-7934-7B4A-92D9-2BAD8B282252}" dt="2023-12-25T10:28:58.827" v="11001" actId="2696"/>
        <pc:sldMkLst>
          <pc:docMk/>
          <pc:sldMk cId="2755866468" sldId="421"/>
        </pc:sldMkLst>
        <pc:spChg chg="mod">
          <ac:chgData name="CHEUNG, Tsun Hin [Student]" userId="ba806032-7972-4c7c-ac46-be6a4b4aa9ff" providerId="ADAL" clId="{5EC1494B-7934-7B4A-92D9-2BAD8B282252}" dt="2023-12-25T10:28:57.715" v="11000" actId="20577"/>
          <ac:spMkLst>
            <pc:docMk/>
            <pc:sldMk cId="2755866468" sldId="421"/>
            <ac:spMk id="4" creationId="{3187DEDB-4993-5457-BAB8-1C15FCAF4153}"/>
          </ac:spMkLst>
        </pc:spChg>
      </pc:sldChg>
    </pc:docChg>
  </pc:docChgLst>
  <pc:docChgLst>
    <pc:chgData name="CHEUNG, Tsun Hin [Student]" userId="ba806032-7972-4c7c-ac46-be6a4b4aa9ff" providerId="ADAL" clId="{E12254B7-2CB2-DF4D-8DE1-DD5DAA73AD24}"/>
    <pc:docChg chg="undo custSel modSld">
      <pc:chgData name="CHEUNG, Tsun Hin [Student]" userId="ba806032-7972-4c7c-ac46-be6a4b4aa9ff" providerId="ADAL" clId="{E12254B7-2CB2-DF4D-8DE1-DD5DAA73AD24}" dt="2023-09-28T14:25:53.946" v="75" actId="1076"/>
      <pc:docMkLst>
        <pc:docMk/>
      </pc:docMkLst>
      <pc:sldChg chg="modSp mod">
        <pc:chgData name="CHEUNG, Tsun Hin [Student]" userId="ba806032-7972-4c7c-ac46-be6a4b4aa9ff" providerId="ADAL" clId="{E12254B7-2CB2-DF4D-8DE1-DD5DAA73AD24}" dt="2023-09-28T14:25:53.946" v="75" actId="1076"/>
        <pc:sldMkLst>
          <pc:docMk/>
          <pc:sldMk cId="240172998" sldId="291"/>
        </pc:sldMkLst>
        <pc:spChg chg="mod">
          <ac:chgData name="CHEUNG, Tsun Hin [Student]" userId="ba806032-7972-4c7c-ac46-be6a4b4aa9ff" providerId="ADAL" clId="{E12254B7-2CB2-DF4D-8DE1-DD5DAA73AD24}" dt="2023-09-28T14:25:53.946" v="75" actId="1076"/>
          <ac:spMkLst>
            <pc:docMk/>
            <pc:sldMk cId="240172998" sldId="291"/>
            <ac:spMk id="2" creationId="{7390534D-4148-7961-2EAB-6F48BD4C6434}"/>
          </ac:spMkLst>
        </pc:spChg>
        <pc:spChg chg="mod">
          <ac:chgData name="CHEUNG, Tsun Hin [Student]" userId="ba806032-7972-4c7c-ac46-be6a4b4aa9ff" providerId="ADAL" clId="{E12254B7-2CB2-DF4D-8DE1-DD5DAA73AD24}" dt="2023-09-28T14:25:49.115" v="74" actId="1076"/>
          <ac:spMkLst>
            <pc:docMk/>
            <pc:sldMk cId="240172998" sldId="291"/>
            <ac:spMk id="5" creationId="{7A971AE2-A19A-9183-3F16-32CC7690A49E}"/>
          </ac:spMkLst>
        </pc:spChg>
        <pc:spChg chg="mod">
          <ac:chgData name="CHEUNG, Tsun Hin [Student]" userId="ba806032-7972-4c7c-ac46-be6a4b4aa9ff" providerId="ADAL" clId="{E12254B7-2CB2-DF4D-8DE1-DD5DAA73AD24}" dt="2023-09-28T14:24:23.263" v="71" actId="20577"/>
          <ac:spMkLst>
            <pc:docMk/>
            <pc:sldMk cId="240172998" sldId="291"/>
            <ac:spMk id="7" creationId="{23327446-CCFF-9A3A-6706-4BD07AC28222}"/>
          </ac:spMkLst>
        </pc:spChg>
      </pc:sldChg>
    </pc:docChg>
  </pc:docChgLst>
  <pc:docChgLst>
    <pc:chgData name="CHEUNG, Tsun Hin [Student]" userId="ba806032-7972-4c7c-ac46-be6a4b4aa9ff" providerId="ADAL" clId="{BBB803F8-AB45-478C-9F53-0724A28CAF8C}"/>
    <pc:docChg chg="undo redo custSel addSld delSld modSld sldOrd">
      <pc:chgData name="CHEUNG, Tsun Hin [Student]" userId="ba806032-7972-4c7c-ac46-be6a4b4aa9ff" providerId="ADAL" clId="{BBB803F8-AB45-478C-9F53-0724A28CAF8C}" dt="2023-12-27T04:13:56.140" v="22838" actId="20577"/>
      <pc:docMkLst>
        <pc:docMk/>
      </pc:docMkLst>
      <pc:sldChg chg="addSp delSp modSp mod ord">
        <pc:chgData name="CHEUNG, Tsun Hin [Student]" userId="ba806032-7972-4c7c-ac46-be6a4b4aa9ff" providerId="ADAL" clId="{BBB803F8-AB45-478C-9F53-0724A28CAF8C}" dt="2023-12-27T03:47:45.979" v="22466" actId="20577"/>
        <pc:sldMkLst>
          <pc:docMk/>
          <pc:sldMk cId="240172998" sldId="291"/>
        </pc:sldMkLst>
        <pc:spChg chg="mod">
          <ac:chgData name="CHEUNG, Tsun Hin [Student]" userId="ba806032-7972-4c7c-ac46-be6a4b4aa9ff" providerId="ADAL" clId="{BBB803F8-AB45-478C-9F53-0724A28CAF8C}" dt="2023-12-27T03:47:45.979" v="22466" actId="20577"/>
          <ac:spMkLst>
            <pc:docMk/>
            <pc:sldMk cId="240172998" sldId="291"/>
            <ac:spMk id="3" creationId="{2D2569A5-DEB7-C94C-5A13-3C19CC5727A2}"/>
          </ac:spMkLst>
        </pc:spChg>
        <pc:spChg chg="add del mod">
          <ac:chgData name="CHEUNG, Tsun Hin [Student]" userId="ba806032-7972-4c7c-ac46-be6a4b4aa9ff" providerId="ADAL" clId="{BBB803F8-AB45-478C-9F53-0724A28CAF8C}" dt="2023-12-14T03:02:13.617" v="9565" actId="20577"/>
          <ac:spMkLst>
            <pc:docMk/>
            <pc:sldMk cId="240172998" sldId="291"/>
            <ac:spMk id="7" creationId="{23327446-CCFF-9A3A-6706-4BD07AC28222}"/>
          </ac:spMkLst>
        </pc:spChg>
      </pc:sldChg>
      <pc:sldChg chg="addSp modSp mod modShow">
        <pc:chgData name="CHEUNG, Tsun Hin [Student]" userId="ba806032-7972-4c7c-ac46-be6a4b4aa9ff" providerId="ADAL" clId="{BBB803F8-AB45-478C-9F53-0724A28CAF8C}" dt="2023-12-27T03:34:15.107" v="22218" actId="2711"/>
        <pc:sldMkLst>
          <pc:docMk/>
          <pc:sldMk cId="3672130309" sldId="292"/>
        </pc:sldMkLst>
        <pc:spChg chg="mod">
          <ac:chgData name="CHEUNG, Tsun Hin [Student]" userId="ba806032-7972-4c7c-ac46-be6a4b4aa9ff" providerId="ADAL" clId="{BBB803F8-AB45-478C-9F53-0724A28CAF8C}" dt="2023-12-04T04:52:24.654" v="4802"/>
          <ac:spMkLst>
            <pc:docMk/>
            <pc:sldMk cId="3672130309" sldId="292"/>
            <ac:spMk id="3" creationId="{BFA5BD6D-2466-AB21-0E45-57637D5FA4C2}"/>
          </ac:spMkLst>
        </pc:spChg>
        <pc:spChg chg="add mod">
          <ac:chgData name="CHEUNG, Tsun Hin [Student]" userId="ba806032-7972-4c7c-ac46-be6a4b4aa9ff" providerId="ADAL" clId="{BBB803F8-AB45-478C-9F53-0724A28CAF8C}" dt="2023-12-27T03:34:15.107" v="22218" actId="2711"/>
          <ac:spMkLst>
            <pc:docMk/>
            <pc:sldMk cId="3672130309" sldId="292"/>
            <ac:spMk id="6" creationId="{25D4FEAA-CE5C-830E-9CD5-D66E6E233F2B}"/>
          </ac:spMkLst>
        </pc:spChg>
        <pc:picChg chg="mod">
          <ac:chgData name="CHEUNG, Tsun Hin [Student]" userId="ba806032-7972-4c7c-ac46-be6a4b4aa9ff" providerId="ADAL" clId="{BBB803F8-AB45-478C-9F53-0724A28CAF8C}" dt="2023-12-26T05:52:30.949" v="21884" actId="1076"/>
          <ac:picMkLst>
            <pc:docMk/>
            <pc:sldMk cId="3672130309" sldId="292"/>
            <ac:picMk id="5" creationId="{D609BD83-E6DE-9707-BBF8-B43D07973CCF}"/>
          </ac:picMkLst>
        </pc:picChg>
      </pc:sldChg>
      <pc:sldChg chg="modSp mod ord">
        <pc:chgData name="CHEUNG, Tsun Hin [Student]" userId="ba806032-7972-4c7c-ac46-be6a4b4aa9ff" providerId="ADAL" clId="{BBB803F8-AB45-478C-9F53-0724A28CAF8C}" dt="2023-12-19T07:29:10.609" v="19911" actId="20577"/>
        <pc:sldMkLst>
          <pc:docMk/>
          <pc:sldMk cId="1143669798" sldId="294"/>
        </pc:sldMkLst>
        <pc:spChg chg="mod">
          <ac:chgData name="CHEUNG, Tsun Hin [Student]" userId="ba806032-7972-4c7c-ac46-be6a4b4aa9ff" providerId="ADAL" clId="{BBB803F8-AB45-478C-9F53-0724A28CAF8C}" dt="2023-12-19T07:29:10.609" v="19911" actId="20577"/>
          <ac:spMkLst>
            <pc:docMk/>
            <pc:sldMk cId="1143669798" sldId="294"/>
            <ac:spMk id="4" creationId="{2DA3F60D-4AD8-EBB9-2CB3-0FFE6B4DC311}"/>
          </ac:spMkLst>
        </pc:spChg>
      </pc:sldChg>
      <pc:sldChg chg="addSp delSp modSp mod ord">
        <pc:chgData name="CHEUNG, Tsun Hin [Student]" userId="ba806032-7972-4c7c-ac46-be6a4b4aa9ff" providerId="ADAL" clId="{BBB803F8-AB45-478C-9F53-0724A28CAF8C}" dt="2023-12-26T05:49:01.716" v="21830" actId="1076"/>
        <pc:sldMkLst>
          <pc:docMk/>
          <pc:sldMk cId="2111517271" sldId="295"/>
        </pc:sldMkLst>
        <pc:spChg chg="mod">
          <ac:chgData name="CHEUNG, Tsun Hin [Student]" userId="ba806032-7972-4c7c-ac46-be6a4b4aa9ff" providerId="ADAL" clId="{BBB803F8-AB45-478C-9F53-0724A28CAF8C}" dt="2023-12-14T09:50:19.326" v="12610" actId="20577"/>
          <ac:spMkLst>
            <pc:docMk/>
            <pc:sldMk cId="2111517271" sldId="295"/>
            <ac:spMk id="3" creationId="{BFA5BD6D-2466-AB21-0E45-57637D5FA4C2}"/>
          </ac:spMkLst>
        </pc:spChg>
        <pc:spChg chg="add del mod">
          <ac:chgData name="CHEUNG, Tsun Hin [Student]" userId="ba806032-7972-4c7c-ac46-be6a4b4aa9ff" providerId="ADAL" clId="{BBB803F8-AB45-478C-9F53-0724A28CAF8C}" dt="2023-12-15T06:37:19.623" v="14506" actId="478"/>
          <ac:spMkLst>
            <pc:docMk/>
            <pc:sldMk cId="2111517271" sldId="295"/>
            <ac:spMk id="4" creationId="{F283E014-AA91-0398-A196-4A2D4D5FE0EE}"/>
          </ac:spMkLst>
        </pc:spChg>
        <pc:spChg chg="add mod">
          <ac:chgData name="CHEUNG, Tsun Hin [Student]" userId="ba806032-7972-4c7c-ac46-be6a4b4aa9ff" providerId="ADAL" clId="{BBB803F8-AB45-478C-9F53-0724A28CAF8C}" dt="2023-12-15T06:59:08.529" v="15473" actId="20577"/>
          <ac:spMkLst>
            <pc:docMk/>
            <pc:sldMk cId="2111517271" sldId="295"/>
            <ac:spMk id="6" creationId="{E8A2C7BD-8DD9-23A7-3FF4-E0760892F2C4}"/>
          </ac:spMkLst>
        </pc:spChg>
        <pc:picChg chg="mod">
          <ac:chgData name="CHEUNG, Tsun Hin [Student]" userId="ba806032-7972-4c7c-ac46-be6a4b4aa9ff" providerId="ADAL" clId="{BBB803F8-AB45-478C-9F53-0724A28CAF8C}" dt="2023-12-26T05:49:01.716" v="21830" actId="1076"/>
          <ac:picMkLst>
            <pc:docMk/>
            <pc:sldMk cId="2111517271" sldId="295"/>
            <ac:picMk id="7" creationId="{A6BCDED8-BF42-DED9-030E-5DE2156E0EC7}"/>
          </ac:picMkLst>
        </pc:picChg>
      </pc:sldChg>
      <pc:sldChg chg="addSp modSp mod ord">
        <pc:chgData name="CHEUNG, Tsun Hin [Student]" userId="ba806032-7972-4c7c-ac46-be6a4b4aa9ff" providerId="ADAL" clId="{BBB803F8-AB45-478C-9F53-0724A28CAF8C}" dt="2023-12-27T03:36:07.687" v="22244" actId="1076"/>
        <pc:sldMkLst>
          <pc:docMk/>
          <pc:sldMk cId="3620576576" sldId="296"/>
        </pc:sldMkLst>
        <pc:spChg chg="mod">
          <ac:chgData name="CHEUNG, Tsun Hin [Student]" userId="ba806032-7972-4c7c-ac46-be6a4b4aa9ff" providerId="ADAL" clId="{BBB803F8-AB45-478C-9F53-0724A28CAF8C}" dt="2023-12-04T04:52:24.654" v="4802"/>
          <ac:spMkLst>
            <pc:docMk/>
            <pc:sldMk cId="3620576576" sldId="296"/>
            <ac:spMk id="3" creationId="{BFA5BD6D-2466-AB21-0E45-57637D5FA4C2}"/>
          </ac:spMkLst>
        </pc:spChg>
        <pc:spChg chg="add mod">
          <ac:chgData name="CHEUNG, Tsun Hin [Student]" userId="ba806032-7972-4c7c-ac46-be6a4b4aa9ff" providerId="ADAL" clId="{BBB803F8-AB45-478C-9F53-0724A28CAF8C}" dt="2023-12-26T05:53:35.635" v="21896" actId="1076"/>
          <ac:spMkLst>
            <pc:docMk/>
            <pc:sldMk cId="3620576576" sldId="296"/>
            <ac:spMk id="6" creationId="{9A31C0CE-1E5E-C1BE-89DA-905679856A5C}"/>
          </ac:spMkLst>
        </pc:spChg>
        <pc:picChg chg="mod">
          <ac:chgData name="CHEUNG, Tsun Hin [Student]" userId="ba806032-7972-4c7c-ac46-be6a4b4aa9ff" providerId="ADAL" clId="{BBB803F8-AB45-478C-9F53-0724A28CAF8C}" dt="2023-12-27T03:36:07.687" v="22244" actId="1076"/>
          <ac:picMkLst>
            <pc:docMk/>
            <pc:sldMk cId="3620576576" sldId="296"/>
            <ac:picMk id="4" creationId="{5369B260-2CEB-D96A-DB88-F48DB071C476}"/>
          </ac:picMkLst>
        </pc:picChg>
      </pc:sldChg>
      <pc:sldChg chg="addSp delSp modSp del mod ord">
        <pc:chgData name="CHEUNG, Tsun Hin [Student]" userId="ba806032-7972-4c7c-ac46-be6a4b4aa9ff" providerId="ADAL" clId="{BBB803F8-AB45-478C-9F53-0724A28CAF8C}" dt="2023-12-11T08:43:26.119" v="6776" actId="47"/>
        <pc:sldMkLst>
          <pc:docMk/>
          <pc:sldMk cId="525798304" sldId="297"/>
        </pc:sldMkLst>
        <pc:spChg chg="mod">
          <ac:chgData name="CHEUNG, Tsun Hin [Student]" userId="ba806032-7972-4c7c-ac46-be6a4b4aa9ff" providerId="ADAL" clId="{BBB803F8-AB45-478C-9F53-0724A28CAF8C}" dt="2023-12-04T04:52:24.654" v="4802"/>
          <ac:spMkLst>
            <pc:docMk/>
            <pc:sldMk cId="525798304" sldId="297"/>
            <ac:spMk id="3" creationId="{BFA5BD6D-2466-AB21-0E45-57637D5FA4C2}"/>
          </ac:spMkLst>
        </pc:spChg>
        <pc:picChg chg="del">
          <ac:chgData name="CHEUNG, Tsun Hin [Student]" userId="ba806032-7972-4c7c-ac46-be6a4b4aa9ff" providerId="ADAL" clId="{BBB803F8-AB45-478C-9F53-0724A28CAF8C}" dt="2023-12-11T08:42:36.608" v="6665" actId="478"/>
          <ac:picMkLst>
            <pc:docMk/>
            <pc:sldMk cId="525798304" sldId="297"/>
            <ac:picMk id="4" creationId="{4C6A21FF-4A52-B2CD-27A7-7A66C563F816}"/>
          </ac:picMkLst>
        </pc:picChg>
        <pc:picChg chg="add mod">
          <ac:chgData name="CHEUNG, Tsun Hin [Student]" userId="ba806032-7972-4c7c-ac46-be6a4b4aa9ff" providerId="ADAL" clId="{BBB803F8-AB45-478C-9F53-0724A28CAF8C}" dt="2023-12-11T08:42:41.739" v="6670" actId="1076"/>
          <ac:picMkLst>
            <pc:docMk/>
            <pc:sldMk cId="525798304" sldId="297"/>
            <ac:picMk id="5" creationId="{44779FB2-979A-07F0-5821-CD55CF6A5D95}"/>
          </ac:picMkLst>
        </pc:picChg>
      </pc:sldChg>
      <pc:sldChg chg="addSp modSp mod ord">
        <pc:chgData name="CHEUNG, Tsun Hin [Student]" userId="ba806032-7972-4c7c-ac46-be6a4b4aa9ff" providerId="ADAL" clId="{BBB803F8-AB45-478C-9F53-0724A28CAF8C}" dt="2023-12-15T04:40:32.801" v="12924" actId="14826"/>
        <pc:sldMkLst>
          <pc:docMk/>
          <pc:sldMk cId="1964774102" sldId="298"/>
        </pc:sldMkLst>
        <pc:spChg chg="mod">
          <ac:chgData name="CHEUNG, Tsun Hin [Student]" userId="ba806032-7972-4c7c-ac46-be6a4b4aa9ff" providerId="ADAL" clId="{BBB803F8-AB45-478C-9F53-0724A28CAF8C}" dt="2023-11-30T04:24:40.560" v="4238" actId="20577"/>
          <ac:spMkLst>
            <pc:docMk/>
            <pc:sldMk cId="1964774102" sldId="298"/>
            <ac:spMk id="3" creationId="{31EF3BEB-3A5D-4EE3-A4F4-1C6D8D022D06}"/>
          </ac:spMkLst>
        </pc:spChg>
        <pc:spChg chg="add mod">
          <ac:chgData name="CHEUNG, Tsun Hin [Student]" userId="ba806032-7972-4c7c-ac46-be6a4b4aa9ff" providerId="ADAL" clId="{BBB803F8-AB45-478C-9F53-0724A28CAF8C}" dt="2023-12-15T04:37:15.337" v="12920" actId="20577"/>
          <ac:spMkLst>
            <pc:docMk/>
            <pc:sldMk cId="1964774102" sldId="298"/>
            <ac:spMk id="4" creationId="{5803BF11-09EB-013E-9189-8782A40D80B7}"/>
          </ac:spMkLst>
        </pc:spChg>
        <pc:picChg chg="mod">
          <ac:chgData name="CHEUNG, Tsun Hin [Student]" userId="ba806032-7972-4c7c-ac46-be6a4b4aa9ff" providerId="ADAL" clId="{BBB803F8-AB45-478C-9F53-0724A28CAF8C}" dt="2023-12-15T04:40:32.801" v="12924" actId="14826"/>
          <ac:picMkLst>
            <pc:docMk/>
            <pc:sldMk cId="1964774102" sldId="298"/>
            <ac:picMk id="5" creationId="{3434E3D9-1D3E-801B-D21A-CA192619FB31}"/>
          </ac:picMkLst>
        </pc:picChg>
      </pc:sldChg>
      <pc:sldChg chg="addSp modSp mod ord">
        <pc:chgData name="CHEUNG, Tsun Hin [Student]" userId="ba806032-7972-4c7c-ac46-be6a4b4aa9ff" providerId="ADAL" clId="{BBB803F8-AB45-478C-9F53-0724A28CAF8C}" dt="2023-12-26T05:42:48.105" v="21757" actId="14100"/>
        <pc:sldMkLst>
          <pc:docMk/>
          <pc:sldMk cId="969898978" sldId="300"/>
        </pc:sldMkLst>
        <pc:spChg chg="add mod">
          <ac:chgData name="CHEUNG, Tsun Hin [Student]" userId="ba806032-7972-4c7c-ac46-be6a4b4aa9ff" providerId="ADAL" clId="{BBB803F8-AB45-478C-9F53-0724A28CAF8C}" dt="2023-12-14T07:47:48.670" v="11569" actId="1076"/>
          <ac:spMkLst>
            <pc:docMk/>
            <pc:sldMk cId="969898978" sldId="300"/>
            <ac:spMk id="2" creationId="{F1D546EF-093A-FE31-C94D-5091BC9EDBF9}"/>
          </ac:spMkLst>
        </pc:spChg>
        <pc:spChg chg="mod">
          <ac:chgData name="CHEUNG, Tsun Hin [Student]" userId="ba806032-7972-4c7c-ac46-be6a4b4aa9ff" providerId="ADAL" clId="{BBB803F8-AB45-478C-9F53-0724A28CAF8C}" dt="2023-12-04T04:52:24.654" v="4802"/>
          <ac:spMkLst>
            <pc:docMk/>
            <pc:sldMk cId="969898978" sldId="300"/>
            <ac:spMk id="3" creationId="{1EB5C6C4-0197-E2B0-1EFF-C016D2E68815}"/>
          </ac:spMkLst>
        </pc:spChg>
        <pc:spChg chg="mod">
          <ac:chgData name="CHEUNG, Tsun Hin [Student]" userId="ba806032-7972-4c7c-ac46-be6a4b4aa9ff" providerId="ADAL" clId="{BBB803F8-AB45-478C-9F53-0724A28CAF8C}" dt="2023-12-21T09:45:33.336" v="21393" actId="1076"/>
          <ac:spMkLst>
            <pc:docMk/>
            <pc:sldMk cId="969898978" sldId="300"/>
            <ac:spMk id="4" creationId="{53CC9BC5-D465-8CCA-8B0C-226DB4D21307}"/>
          </ac:spMkLst>
        </pc:spChg>
        <pc:spChg chg="mod">
          <ac:chgData name="CHEUNG, Tsun Hin [Student]" userId="ba806032-7972-4c7c-ac46-be6a4b4aa9ff" providerId="ADAL" clId="{BBB803F8-AB45-478C-9F53-0724A28CAF8C}" dt="2023-12-21T09:45:30.748" v="21392" actId="1076"/>
          <ac:spMkLst>
            <pc:docMk/>
            <pc:sldMk cId="969898978" sldId="300"/>
            <ac:spMk id="5" creationId="{4F7C5747-ADE2-40BC-1837-0E9AAF50E06F}"/>
          </ac:spMkLst>
        </pc:spChg>
        <pc:spChg chg="add mod">
          <ac:chgData name="CHEUNG, Tsun Hin [Student]" userId="ba806032-7972-4c7c-ac46-be6a4b4aa9ff" providerId="ADAL" clId="{BBB803F8-AB45-478C-9F53-0724A28CAF8C}" dt="2023-12-26T05:42:48.105" v="21757" actId="14100"/>
          <ac:spMkLst>
            <pc:docMk/>
            <pc:sldMk cId="969898978" sldId="300"/>
            <ac:spMk id="7" creationId="{375CA099-4C33-36A7-19FC-89BF85D6F266}"/>
          </ac:spMkLst>
        </pc:spChg>
        <pc:spChg chg="add mod">
          <ac:chgData name="CHEUNG, Tsun Hin [Student]" userId="ba806032-7972-4c7c-ac46-be6a4b4aa9ff" providerId="ADAL" clId="{BBB803F8-AB45-478C-9F53-0724A28CAF8C}" dt="2023-12-21T09:45:36.464" v="21394" actId="1076"/>
          <ac:spMkLst>
            <pc:docMk/>
            <pc:sldMk cId="969898978" sldId="300"/>
            <ac:spMk id="12" creationId="{4143C648-272C-7382-CD06-DC40A95F8213}"/>
          </ac:spMkLst>
        </pc:spChg>
        <pc:picChg chg="add mod modCrop">
          <ac:chgData name="CHEUNG, Tsun Hin [Student]" userId="ba806032-7972-4c7c-ac46-be6a4b4aa9ff" providerId="ADAL" clId="{BBB803F8-AB45-478C-9F53-0724A28CAF8C}" dt="2023-12-21T06:16:34.793" v="20892" actId="1076"/>
          <ac:picMkLst>
            <pc:docMk/>
            <pc:sldMk cId="969898978" sldId="300"/>
            <ac:picMk id="9" creationId="{7A04FDFC-21C4-843F-982F-AADA5C1DC833}"/>
          </ac:picMkLst>
        </pc:picChg>
        <pc:picChg chg="add mod modCrop">
          <ac:chgData name="CHEUNG, Tsun Hin [Student]" userId="ba806032-7972-4c7c-ac46-be6a4b4aa9ff" providerId="ADAL" clId="{BBB803F8-AB45-478C-9F53-0724A28CAF8C}" dt="2023-12-21T06:16:35.926" v="20893" actId="1076"/>
          <ac:picMkLst>
            <pc:docMk/>
            <pc:sldMk cId="969898978" sldId="300"/>
            <ac:picMk id="11" creationId="{F07E7F6B-C49B-E76F-D564-AECB51C05B3A}"/>
          </ac:picMkLst>
        </pc:picChg>
        <pc:picChg chg="mod">
          <ac:chgData name="CHEUNG, Tsun Hin [Student]" userId="ba806032-7972-4c7c-ac46-be6a4b4aa9ff" providerId="ADAL" clId="{BBB803F8-AB45-478C-9F53-0724A28CAF8C}" dt="2023-12-21T06:26:41.253" v="21005" actId="1076"/>
          <ac:picMkLst>
            <pc:docMk/>
            <pc:sldMk cId="969898978" sldId="300"/>
            <ac:picMk id="1026" creationId="{FBC37FBD-8595-0AB5-14D8-F80846CAE778}"/>
          </ac:picMkLst>
        </pc:picChg>
        <pc:picChg chg="mod">
          <ac:chgData name="CHEUNG, Tsun Hin [Student]" userId="ba806032-7972-4c7c-ac46-be6a4b4aa9ff" providerId="ADAL" clId="{BBB803F8-AB45-478C-9F53-0724A28CAF8C}" dt="2023-12-21T06:14:46.812" v="20838" actId="1076"/>
          <ac:picMkLst>
            <pc:docMk/>
            <pc:sldMk cId="969898978" sldId="300"/>
            <ac:picMk id="1028" creationId="{B9F7E4FA-98E9-3919-0F18-3DDC2F9D60BC}"/>
          </ac:picMkLst>
        </pc:picChg>
      </pc:sldChg>
      <pc:sldChg chg="addSp delSp modSp mod ord">
        <pc:chgData name="CHEUNG, Tsun Hin [Student]" userId="ba806032-7972-4c7c-ac46-be6a4b4aa9ff" providerId="ADAL" clId="{BBB803F8-AB45-478C-9F53-0724A28CAF8C}" dt="2023-12-27T03:44:12.104" v="22387" actId="1076"/>
        <pc:sldMkLst>
          <pc:docMk/>
          <pc:sldMk cId="2509175662" sldId="302"/>
        </pc:sldMkLst>
        <pc:spChg chg="mod">
          <ac:chgData name="CHEUNG, Tsun Hin [Student]" userId="ba806032-7972-4c7c-ac46-be6a4b4aa9ff" providerId="ADAL" clId="{BBB803F8-AB45-478C-9F53-0724A28CAF8C}" dt="2023-12-26T05:42:36.509" v="21756" actId="14100"/>
          <ac:spMkLst>
            <pc:docMk/>
            <pc:sldMk cId="2509175662" sldId="302"/>
            <ac:spMk id="2" creationId="{CD3DDF9E-C653-04CC-1304-843A593E910B}"/>
          </ac:spMkLst>
        </pc:spChg>
        <pc:spChg chg="mod">
          <ac:chgData name="CHEUNG, Tsun Hin [Student]" userId="ba806032-7972-4c7c-ac46-be6a4b4aa9ff" providerId="ADAL" clId="{BBB803F8-AB45-478C-9F53-0724A28CAF8C}" dt="2023-12-14T06:02:43.745" v="10863" actId="20577"/>
          <ac:spMkLst>
            <pc:docMk/>
            <pc:sldMk cId="2509175662" sldId="302"/>
            <ac:spMk id="3" creationId="{1EB5C6C4-0197-E2B0-1EFF-C016D2E68815}"/>
          </ac:spMkLst>
        </pc:spChg>
        <pc:spChg chg="add del mod">
          <ac:chgData name="CHEUNG, Tsun Hin [Student]" userId="ba806032-7972-4c7c-ac46-be6a4b4aa9ff" providerId="ADAL" clId="{BBB803F8-AB45-478C-9F53-0724A28CAF8C}" dt="2023-12-14T04:50:16.391" v="9903" actId="478"/>
          <ac:spMkLst>
            <pc:docMk/>
            <pc:sldMk cId="2509175662" sldId="302"/>
            <ac:spMk id="6" creationId="{96081EB6-37D3-FD87-8490-48FB956AB21C}"/>
          </ac:spMkLst>
        </pc:spChg>
        <pc:spChg chg="add mod">
          <ac:chgData name="CHEUNG, Tsun Hin [Student]" userId="ba806032-7972-4c7c-ac46-be6a4b4aa9ff" providerId="ADAL" clId="{BBB803F8-AB45-478C-9F53-0724A28CAF8C}" dt="2023-12-27T03:44:12.104" v="22387" actId="1076"/>
          <ac:spMkLst>
            <pc:docMk/>
            <pc:sldMk cId="2509175662" sldId="302"/>
            <ac:spMk id="7" creationId="{07B2A2C2-5B88-8D93-9303-4EF29A3A2827}"/>
          </ac:spMkLst>
        </pc:spChg>
        <pc:spChg chg="add del mod">
          <ac:chgData name="CHEUNG, Tsun Hin [Student]" userId="ba806032-7972-4c7c-ac46-be6a4b4aa9ff" providerId="ADAL" clId="{BBB803F8-AB45-478C-9F53-0724A28CAF8C}" dt="2023-12-14T04:50:18.469" v="9904" actId="478"/>
          <ac:spMkLst>
            <pc:docMk/>
            <pc:sldMk cId="2509175662" sldId="302"/>
            <ac:spMk id="8" creationId="{4114B6BE-AB85-3ED7-BE7A-AF79B409FC23}"/>
          </ac:spMkLst>
        </pc:spChg>
        <pc:picChg chg="del mod">
          <ac:chgData name="CHEUNG, Tsun Hin [Student]" userId="ba806032-7972-4c7c-ac46-be6a4b4aa9ff" providerId="ADAL" clId="{BBB803F8-AB45-478C-9F53-0724A28CAF8C}" dt="2023-12-14T04:50:10.978" v="9900" actId="478"/>
          <ac:picMkLst>
            <pc:docMk/>
            <pc:sldMk cId="2509175662" sldId="302"/>
            <ac:picMk id="4" creationId="{67E6D4B7-D124-9E15-E057-06703C82E2A4}"/>
          </ac:picMkLst>
        </pc:picChg>
        <pc:picChg chg="add del mod">
          <ac:chgData name="CHEUNG, Tsun Hin [Student]" userId="ba806032-7972-4c7c-ac46-be6a4b4aa9ff" providerId="ADAL" clId="{BBB803F8-AB45-478C-9F53-0724A28CAF8C}" dt="2023-12-14T04:51:54.524" v="9913" actId="478"/>
          <ac:picMkLst>
            <pc:docMk/>
            <pc:sldMk cId="2509175662" sldId="302"/>
            <ac:picMk id="9" creationId="{EAEC1A76-E9DB-480C-0CF0-280AE891DF8F}"/>
          </ac:picMkLst>
        </pc:picChg>
        <pc:picChg chg="add del">
          <ac:chgData name="CHEUNG, Tsun Hin [Student]" userId="ba806032-7972-4c7c-ac46-be6a4b4aa9ff" providerId="ADAL" clId="{BBB803F8-AB45-478C-9F53-0724A28CAF8C}" dt="2023-12-14T04:50:50.722" v="9909"/>
          <ac:picMkLst>
            <pc:docMk/>
            <pc:sldMk cId="2509175662" sldId="302"/>
            <ac:picMk id="3074" creationId="{25B6AB7D-EA42-6316-C6F5-9D305698871C}"/>
          </ac:picMkLst>
        </pc:picChg>
        <pc:picChg chg="add mod">
          <ac:chgData name="CHEUNG, Tsun Hin [Student]" userId="ba806032-7972-4c7c-ac46-be6a4b4aa9ff" providerId="ADAL" clId="{BBB803F8-AB45-478C-9F53-0724A28CAF8C}" dt="2023-12-21T08:40:21.471" v="21195" actId="14100"/>
          <ac:picMkLst>
            <pc:docMk/>
            <pc:sldMk cId="2509175662" sldId="302"/>
            <ac:picMk id="3076" creationId="{A3C3FC5C-8B78-8885-9E43-13B65FC807CF}"/>
          </ac:picMkLst>
        </pc:picChg>
      </pc:sldChg>
      <pc:sldChg chg="addSp delSp modSp mod modClrScheme chgLayout">
        <pc:chgData name="CHEUNG, Tsun Hin [Student]" userId="ba806032-7972-4c7c-ac46-be6a4b4aa9ff" providerId="ADAL" clId="{BBB803F8-AB45-478C-9F53-0724A28CAF8C}" dt="2023-12-04T04:52:24.654" v="4802"/>
        <pc:sldMkLst>
          <pc:docMk/>
          <pc:sldMk cId="2800352722" sldId="304"/>
        </pc:sldMkLst>
        <pc:spChg chg="add del mod">
          <ac:chgData name="CHEUNG, Tsun Hin [Student]" userId="ba806032-7972-4c7c-ac46-be6a4b4aa9ff" providerId="ADAL" clId="{BBB803F8-AB45-478C-9F53-0724A28CAF8C}" dt="2023-11-20T03:18:32.711" v="439" actId="478"/>
          <ac:spMkLst>
            <pc:docMk/>
            <pc:sldMk cId="2800352722" sldId="304"/>
            <ac:spMk id="2" creationId="{E801B759-58CD-0868-305D-4D0043B84E45}"/>
          </ac:spMkLst>
        </pc:spChg>
        <pc:spChg chg="mod ord">
          <ac:chgData name="CHEUNG, Tsun Hin [Student]" userId="ba806032-7972-4c7c-ac46-be6a4b4aa9ff" providerId="ADAL" clId="{BBB803F8-AB45-478C-9F53-0724A28CAF8C}" dt="2023-11-20T03:26:17.230" v="576" actId="1076"/>
          <ac:spMkLst>
            <pc:docMk/>
            <pc:sldMk cId="2800352722" sldId="304"/>
            <ac:spMk id="3" creationId="{5A9AA50F-53E4-1D90-07D3-74ED77193938}"/>
          </ac:spMkLst>
        </pc:spChg>
        <pc:spChg chg="mod">
          <ac:chgData name="CHEUNG, Tsun Hin [Student]" userId="ba806032-7972-4c7c-ac46-be6a4b4aa9ff" providerId="ADAL" clId="{BBB803F8-AB45-478C-9F53-0724A28CAF8C}" dt="2023-11-20T03:25:41.862" v="518" actId="26606"/>
          <ac:spMkLst>
            <pc:docMk/>
            <pc:sldMk cId="2800352722" sldId="304"/>
            <ac:spMk id="7" creationId="{A86D3540-7882-99A5-5631-C5F230A30883}"/>
          </ac:spMkLst>
        </pc:spChg>
        <pc:graphicFrameChg chg="add del mod modGraphic">
          <ac:chgData name="CHEUNG, Tsun Hin [Student]" userId="ba806032-7972-4c7c-ac46-be6a4b4aa9ff" providerId="ADAL" clId="{BBB803F8-AB45-478C-9F53-0724A28CAF8C}" dt="2023-11-20T03:20:14.925" v="468" actId="478"/>
          <ac:graphicFrameMkLst>
            <pc:docMk/>
            <pc:sldMk cId="2800352722" sldId="304"/>
            <ac:graphicFrameMk id="4" creationId="{1B78D4A7-A1D5-2BE0-DEA5-806FBDD8361E}"/>
          </ac:graphicFrameMkLst>
        </pc:graphicFrameChg>
        <pc:graphicFrameChg chg="del mod modGraphic">
          <ac:chgData name="CHEUNG, Tsun Hin [Student]" userId="ba806032-7972-4c7c-ac46-be6a4b4aa9ff" providerId="ADAL" clId="{BBB803F8-AB45-478C-9F53-0724A28CAF8C}" dt="2023-11-20T03:18:32.711" v="439" actId="478"/>
          <ac:graphicFrameMkLst>
            <pc:docMk/>
            <pc:sldMk cId="2800352722" sldId="304"/>
            <ac:graphicFrameMk id="6" creationId="{AC832371-DA12-BBE0-E55A-EE3112F29209}"/>
          </ac:graphicFrameMkLst>
        </pc:graphicFrameChg>
        <pc:graphicFrameChg chg="add del mod">
          <ac:chgData name="CHEUNG, Tsun Hin [Student]" userId="ba806032-7972-4c7c-ac46-be6a4b4aa9ff" providerId="ADAL" clId="{BBB803F8-AB45-478C-9F53-0724A28CAF8C}" dt="2023-11-20T03:22:52.524" v="492" actId="478"/>
          <ac:graphicFrameMkLst>
            <pc:docMk/>
            <pc:sldMk cId="2800352722" sldId="304"/>
            <ac:graphicFrameMk id="9" creationId="{0BE4FB3D-CEF0-70BA-DE4F-DBB9C8145C36}"/>
          </ac:graphicFrameMkLst>
        </pc:graphicFrameChg>
        <pc:graphicFrameChg chg="add mod modGraphic">
          <ac:chgData name="CHEUNG, Tsun Hin [Student]" userId="ba806032-7972-4c7c-ac46-be6a4b4aa9ff" providerId="ADAL" clId="{BBB803F8-AB45-478C-9F53-0724A28CAF8C}" dt="2023-12-04T04:52:24.654" v="4802"/>
          <ac:graphicFrameMkLst>
            <pc:docMk/>
            <pc:sldMk cId="2800352722" sldId="304"/>
            <ac:graphicFrameMk id="10" creationId="{4311B261-1903-7671-CBE2-2884537BBE82}"/>
          </ac:graphicFrameMkLst>
        </pc:graphicFrameChg>
        <pc:picChg chg="add del mod">
          <ac:chgData name="CHEUNG, Tsun Hin [Student]" userId="ba806032-7972-4c7c-ac46-be6a4b4aa9ff" providerId="ADAL" clId="{BBB803F8-AB45-478C-9F53-0724A28CAF8C}" dt="2023-11-20T03:21:06.869" v="472" actId="478"/>
          <ac:picMkLst>
            <pc:docMk/>
            <pc:sldMk cId="2800352722" sldId="304"/>
            <ac:picMk id="5" creationId="{65E6E08B-A035-ED01-82BC-490E692CD531}"/>
          </ac:picMkLst>
        </pc:picChg>
        <pc:picChg chg="add del">
          <ac:chgData name="CHEUNG, Tsun Hin [Student]" userId="ba806032-7972-4c7c-ac46-be6a4b4aa9ff" providerId="ADAL" clId="{BBB803F8-AB45-478C-9F53-0724A28CAF8C}" dt="2023-11-20T03:21:19.549" v="474" actId="478"/>
          <ac:picMkLst>
            <pc:docMk/>
            <pc:sldMk cId="2800352722" sldId="304"/>
            <ac:picMk id="8" creationId="{CE05C025-0510-26CC-97DC-D9C484CD12F1}"/>
          </ac:picMkLst>
        </pc:picChg>
      </pc:sldChg>
      <pc:sldChg chg="addSp delSp modSp mod">
        <pc:chgData name="CHEUNG, Tsun Hin [Student]" userId="ba806032-7972-4c7c-ac46-be6a4b4aa9ff" providerId="ADAL" clId="{BBB803F8-AB45-478C-9F53-0724A28CAF8C}" dt="2023-12-04T04:52:24.654" v="4802"/>
        <pc:sldMkLst>
          <pc:docMk/>
          <pc:sldMk cId="754549914" sldId="305"/>
        </pc:sldMkLst>
        <pc:spChg chg="add del mod">
          <ac:chgData name="CHEUNG, Tsun Hin [Student]" userId="ba806032-7972-4c7c-ac46-be6a4b4aa9ff" providerId="ADAL" clId="{BBB803F8-AB45-478C-9F53-0724A28CAF8C}" dt="2023-11-20T03:18:34.819" v="440" actId="478"/>
          <ac:spMkLst>
            <pc:docMk/>
            <pc:sldMk cId="754549914" sldId="305"/>
            <ac:spMk id="2" creationId="{A77FADF2-D8B5-49AA-9AEF-418A43E278AB}"/>
          </ac:spMkLst>
        </pc:spChg>
        <pc:spChg chg="mod ord">
          <ac:chgData name="CHEUNG, Tsun Hin [Student]" userId="ba806032-7972-4c7c-ac46-be6a4b4aa9ff" providerId="ADAL" clId="{BBB803F8-AB45-478C-9F53-0724A28CAF8C}" dt="2023-11-20T03:26:34.116" v="580" actId="1076"/>
          <ac:spMkLst>
            <pc:docMk/>
            <pc:sldMk cId="754549914" sldId="305"/>
            <ac:spMk id="3" creationId="{47587316-1780-2C6F-120F-3C694F9956B9}"/>
          </ac:spMkLst>
        </pc:spChg>
        <pc:spChg chg="mod">
          <ac:chgData name="CHEUNG, Tsun Hin [Student]" userId="ba806032-7972-4c7c-ac46-be6a4b4aa9ff" providerId="ADAL" clId="{BBB803F8-AB45-478C-9F53-0724A28CAF8C}" dt="2023-11-20T03:25:35.243" v="515" actId="26606"/>
          <ac:spMkLst>
            <pc:docMk/>
            <pc:sldMk cId="754549914" sldId="305"/>
            <ac:spMk id="5" creationId="{2A0B531C-C595-7846-3162-5D560CF0FB68}"/>
          </ac:spMkLst>
        </pc:spChg>
        <pc:spChg chg="add del mod">
          <ac:chgData name="CHEUNG, Tsun Hin [Student]" userId="ba806032-7972-4c7c-ac46-be6a4b4aa9ff" providerId="ADAL" clId="{BBB803F8-AB45-478C-9F53-0724A28CAF8C}" dt="2023-11-20T03:19:20.092" v="452" actId="478"/>
          <ac:spMkLst>
            <pc:docMk/>
            <pc:sldMk cId="754549914" sldId="305"/>
            <ac:spMk id="7" creationId="{00CCF020-11D0-C1A8-17C3-6B2A78C03905}"/>
          </ac:spMkLst>
        </pc:spChg>
        <pc:graphicFrameChg chg="del">
          <ac:chgData name="CHEUNG, Tsun Hin [Student]" userId="ba806032-7972-4c7c-ac46-be6a4b4aa9ff" providerId="ADAL" clId="{BBB803F8-AB45-478C-9F53-0724A28CAF8C}" dt="2023-11-20T03:18:34.819" v="440" actId="478"/>
          <ac:graphicFrameMkLst>
            <pc:docMk/>
            <pc:sldMk cId="754549914" sldId="305"/>
            <ac:graphicFrameMk id="4" creationId="{DBDFF69F-A739-D7DB-A6A7-7617A24B5F5A}"/>
          </ac:graphicFrameMkLst>
        </pc:graphicFrameChg>
        <pc:graphicFrameChg chg="add del mod">
          <ac:chgData name="CHEUNG, Tsun Hin [Student]" userId="ba806032-7972-4c7c-ac46-be6a4b4aa9ff" providerId="ADAL" clId="{BBB803F8-AB45-478C-9F53-0724A28CAF8C}" dt="2023-11-20T03:20:16.506" v="469" actId="478"/>
          <ac:graphicFrameMkLst>
            <pc:docMk/>
            <pc:sldMk cId="754549914" sldId="305"/>
            <ac:graphicFrameMk id="8" creationId="{DBA51638-B215-E6CB-1D95-FD5234E6B500}"/>
          </ac:graphicFrameMkLst>
        </pc:graphicFrameChg>
        <pc:graphicFrameChg chg="add del mod">
          <ac:chgData name="CHEUNG, Tsun Hin [Student]" userId="ba806032-7972-4c7c-ac46-be6a4b4aa9ff" providerId="ADAL" clId="{BBB803F8-AB45-478C-9F53-0724A28CAF8C}" dt="2023-11-20T03:22:50.520" v="491" actId="478"/>
          <ac:graphicFrameMkLst>
            <pc:docMk/>
            <pc:sldMk cId="754549914" sldId="305"/>
            <ac:graphicFrameMk id="9" creationId="{26937D26-7120-CE7F-67D0-966372231DD7}"/>
          </ac:graphicFrameMkLst>
        </pc:graphicFrameChg>
        <pc:graphicFrameChg chg="add del mod">
          <ac:chgData name="CHEUNG, Tsun Hin [Student]" userId="ba806032-7972-4c7c-ac46-be6a4b4aa9ff" providerId="ADAL" clId="{BBB803F8-AB45-478C-9F53-0724A28CAF8C}" dt="2023-11-20T03:25:18.333" v="512" actId="478"/>
          <ac:graphicFrameMkLst>
            <pc:docMk/>
            <pc:sldMk cId="754549914" sldId="305"/>
            <ac:graphicFrameMk id="12" creationId="{78259E6B-ACA4-B66D-860D-A2A0812E3F0E}"/>
          </ac:graphicFrameMkLst>
        </pc:graphicFrameChg>
        <pc:graphicFrameChg chg="add mod modGraphic">
          <ac:chgData name="CHEUNG, Tsun Hin [Student]" userId="ba806032-7972-4c7c-ac46-be6a4b4aa9ff" providerId="ADAL" clId="{BBB803F8-AB45-478C-9F53-0724A28CAF8C}" dt="2023-12-04T04:52:24.654" v="4802"/>
          <ac:graphicFrameMkLst>
            <pc:docMk/>
            <pc:sldMk cId="754549914" sldId="305"/>
            <ac:graphicFrameMk id="13" creationId="{8D454056-0C3C-34F3-69A9-C566E012091C}"/>
          </ac:graphicFrameMkLst>
        </pc:graphicFrameChg>
        <pc:picChg chg="add del">
          <ac:chgData name="CHEUNG, Tsun Hin [Student]" userId="ba806032-7972-4c7c-ac46-be6a4b4aa9ff" providerId="ADAL" clId="{BBB803F8-AB45-478C-9F53-0724A28CAF8C}" dt="2023-11-20T03:23:27.976" v="504" actId="478"/>
          <ac:picMkLst>
            <pc:docMk/>
            <pc:sldMk cId="754549914" sldId="305"/>
            <ac:picMk id="10" creationId="{C5415844-73CE-DD52-139C-BEE2A226149D}"/>
          </ac:picMkLst>
        </pc:picChg>
        <pc:picChg chg="add del mod">
          <ac:chgData name="CHEUNG, Tsun Hin [Student]" userId="ba806032-7972-4c7c-ac46-be6a4b4aa9ff" providerId="ADAL" clId="{BBB803F8-AB45-478C-9F53-0724A28CAF8C}" dt="2023-11-20T03:24:10.101" v="509" actId="478"/>
          <ac:picMkLst>
            <pc:docMk/>
            <pc:sldMk cId="754549914" sldId="305"/>
            <ac:picMk id="11" creationId="{26CDAD13-32A0-089B-F4A9-67E8730268DA}"/>
          </ac:picMkLst>
        </pc:picChg>
      </pc:sldChg>
      <pc:sldChg chg="modSp del mod modShow">
        <pc:chgData name="CHEUNG, Tsun Hin [Student]" userId="ba806032-7972-4c7c-ac46-be6a4b4aa9ff" providerId="ADAL" clId="{BBB803F8-AB45-478C-9F53-0724A28CAF8C}" dt="2023-12-15T09:23:19.024" v="16904" actId="47"/>
        <pc:sldMkLst>
          <pc:docMk/>
          <pc:sldMk cId="2951859236" sldId="306"/>
        </pc:sldMkLst>
        <pc:spChg chg="mod">
          <ac:chgData name="CHEUNG, Tsun Hin [Student]" userId="ba806032-7972-4c7c-ac46-be6a4b4aa9ff" providerId="ADAL" clId="{BBB803F8-AB45-478C-9F53-0724A28CAF8C}" dt="2023-12-15T04:40:58.967" v="12926"/>
          <ac:spMkLst>
            <pc:docMk/>
            <pc:sldMk cId="2951859236" sldId="306"/>
            <ac:spMk id="3" creationId="{63A2309D-D46F-C974-CDE2-2AAE85295A92}"/>
          </ac:spMkLst>
        </pc:spChg>
        <pc:picChg chg="mod">
          <ac:chgData name="CHEUNG, Tsun Hin [Student]" userId="ba806032-7972-4c7c-ac46-be6a4b4aa9ff" providerId="ADAL" clId="{BBB803F8-AB45-478C-9F53-0724A28CAF8C}" dt="2023-12-04T06:03:52.296" v="5080" actId="1076"/>
          <ac:picMkLst>
            <pc:docMk/>
            <pc:sldMk cId="2951859236" sldId="306"/>
            <ac:picMk id="4" creationId="{9F4F5FDE-7CED-E9C1-6686-651217459DA9}"/>
          </ac:picMkLst>
        </pc:picChg>
      </pc:sldChg>
      <pc:sldChg chg="modSp del mod modShow">
        <pc:chgData name="CHEUNG, Tsun Hin [Student]" userId="ba806032-7972-4c7c-ac46-be6a4b4aa9ff" providerId="ADAL" clId="{BBB803F8-AB45-478C-9F53-0724A28CAF8C}" dt="2023-12-15T09:37:28.713" v="17598" actId="47"/>
        <pc:sldMkLst>
          <pc:docMk/>
          <pc:sldMk cId="1819431519" sldId="307"/>
        </pc:sldMkLst>
        <pc:spChg chg="mod">
          <ac:chgData name="CHEUNG, Tsun Hin [Student]" userId="ba806032-7972-4c7c-ac46-be6a4b4aa9ff" providerId="ADAL" clId="{BBB803F8-AB45-478C-9F53-0724A28CAF8C}" dt="2023-12-04T04:52:24.654" v="4802"/>
          <ac:spMkLst>
            <pc:docMk/>
            <pc:sldMk cId="1819431519" sldId="307"/>
            <ac:spMk id="3" creationId="{BFAF07B0-9597-7954-DCBD-8EF7A38A061E}"/>
          </ac:spMkLst>
        </pc:spChg>
        <pc:picChg chg="mod">
          <ac:chgData name="CHEUNG, Tsun Hin [Student]" userId="ba806032-7972-4c7c-ac46-be6a4b4aa9ff" providerId="ADAL" clId="{BBB803F8-AB45-478C-9F53-0724A28CAF8C}" dt="2023-12-05T03:31:09.248" v="6395" actId="1037"/>
          <ac:picMkLst>
            <pc:docMk/>
            <pc:sldMk cId="1819431519" sldId="307"/>
            <ac:picMk id="4" creationId="{25D0C521-C57D-6334-75C3-69CE989E8F93}"/>
          </ac:picMkLst>
        </pc:picChg>
      </pc:sldChg>
      <pc:sldChg chg="addSp modSp mod ord">
        <pc:chgData name="CHEUNG, Tsun Hin [Student]" userId="ba806032-7972-4c7c-ac46-be6a4b4aa9ff" providerId="ADAL" clId="{BBB803F8-AB45-478C-9F53-0724A28CAF8C}" dt="2023-12-27T03:36:02.855" v="22243" actId="1076"/>
        <pc:sldMkLst>
          <pc:docMk/>
          <pc:sldMk cId="487346109" sldId="308"/>
        </pc:sldMkLst>
        <pc:spChg chg="mod">
          <ac:chgData name="CHEUNG, Tsun Hin [Student]" userId="ba806032-7972-4c7c-ac46-be6a4b4aa9ff" providerId="ADAL" clId="{BBB803F8-AB45-478C-9F53-0724A28CAF8C}" dt="2023-12-15T04:40:58.967" v="12926"/>
          <ac:spMkLst>
            <pc:docMk/>
            <pc:sldMk cId="487346109" sldId="308"/>
            <ac:spMk id="3" creationId="{16439941-9D1C-E4D8-714C-6B112E46C182}"/>
          </ac:spMkLst>
        </pc:spChg>
        <pc:spChg chg="add mod">
          <ac:chgData name="CHEUNG, Tsun Hin [Student]" userId="ba806032-7972-4c7c-ac46-be6a4b4aa9ff" providerId="ADAL" clId="{BBB803F8-AB45-478C-9F53-0724A28CAF8C}" dt="2023-12-26T05:53:26.106" v="21893" actId="2711"/>
          <ac:spMkLst>
            <pc:docMk/>
            <pc:sldMk cId="487346109" sldId="308"/>
            <ac:spMk id="6" creationId="{25BA5102-92B7-1A64-01F2-2A3358FB5EF6}"/>
          </ac:spMkLst>
        </pc:spChg>
        <pc:picChg chg="mod">
          <ac:chgData name="CHEUNG, Tsun Hin [Student]" userId="ba806032-7972-4c7c-ac46-be6a4b4aa9ff" providerId="ADAL" clId="{BBB803F8-AB45-478C-9F53-0724A28CAF8C}" dt="2023-12-27T03:36:02.855" v="22243" actId="1076"/>
          <ac:picMkLst>
            <pc:docMk/>
            <pc:sldMk cId="487346109" sldId="308"/>
            <ac:picMk id="4" creationId="{31011EF9-2671-A33D-3153-8C0F0F5539FA}"/>
          </ac:picMkLst>
        </pc:picChg>
      </pc:sldChg>
      <pc:sldChg chg="modSp mod">
        <pc:chgData name="CHEUNG, Tsun Hin [Student]" userId="ba806032-7972-4c7c-ac46-be6a4b4aa9ff" providerId="ADAL" clId="{BBB803F8-AB45-478C-9F53-0724A28CAF8C}" dt="2023-12-19T07:28:29.813" v="19885" actId="1076"/>
        <pc:sldMkLst>
          <pc:docMk/>
          <pc:sldMk cId="264896718" sldId="309"/>
        </pc:sldMkLst>
        <pc:spChg chg="mod">
          <ac:chgData name="CHEUNG, Tsun Hin [Student]" userId="ba806032-7972-4c7c-ac46-be6a4b4aa9ff" providerId="ADAL" clId="{BBB803F8-AB45-478C-9F53-0724A28CAF8C}" dt="2023-12-19T07:28:29.813" v="19885" actId="1076"/>
          <ac:spMkLst>
            <pc:docMk/>
            <pc:sldMk cId="264896718" sldId="309"/>
            <ac:spMk id="5" creationId="{83B84781-0BEB-BE9C-EB33-51648991BB89}"/>
          </ac:spMkLst>
        </pc:spChg>
      </pc:sldChg>
      <pc:sldChg chg="modSp mod ord">
        <pc:chgData name="CHEUNG, Tsun Hin [Student]" userId="ba806032-7972-4c7c-ac46-be6a4b4aa9ff" providerId="ADAL" clId="{BBB803F8-AB45-478C-9F53-0724A28CAF8C}" dt="2023-12-26T05:54:42.024" v="21915" actId="1076"/>
        <pc:sldMkLst>
          <pc:docMk/>
          <pc:sldMk cId="1032000845" sldId="310"/>
        </pc:sldMkLst>
        <pc:picChg chg="mod">
          <ac:chgData name="CHEUNG, Tsun Hin [Student]" userId="ba806032-7972-4c7c-ac46-be6a4b4aa9ff" providerId="ADAL" clId="{BBB803F8-AB45-478C-9F53-0724A28CAF8C}" dt="2023-12-26T05:54:42.024" v="21915" actId="1076"/>
          <ac:picMkLst>
            <pc:docMk/>
            <pc:sldMk cId="1032000845" sldId="310"/>
            <ac:picMk id="4" creationId="{4B6B1685-FE8D-CF3A-902C-DD5EBBCC89B1}"/>
          </ac:picMkLst>
        </pc:picChg>
      </pc:sldChg>
      <pc:sldChg chg="addSp delSp modSp mod">
        <pc:chgData name="CHEUNG, Tsun Hin [Student]" userId="ba806032-7972-4c7c-ac46-be6a4b4aa9ff" providerId="ADAL" clId="{BBB803F8-AB45-478C-9F53-0724A28CAF8C}" dt="2023-12-26T05:57:31.660" v="22063" actId="1076"/>
        <pc:sldMkLst>
          <pc:docMk/>
          <pc:sldMk cId="2382288383" sldId="311"/>
        </pc:sldMkLst>
        <pc:spChg chg="mod">
          <ac:chgData name="CHEUNG, Tsun Hin [Student]" userId="ba806032-7972-4c7c-ac46-be6a4b4aa9ff" providerId="ADAL" clId="{BBB803F8-AB45-478C-9F53-0724A28CAF8C}" dt="2023-12-15T07:54:59.481" v="16116" actId="313"/>
          <ac:spMkLst>
            <pc:docMk/>
            <pc:sldMk cId="2382288383" sldId="311"/>
            <ac:spMk id="3" creationId="{40EE8333-32AC-EA74-655A-E562A866D660}"/>
          </ac:spMkLst>
        </pc:spChg>
        <pc:picChg chg="add mod">
          <ac:chgData name="CHEUNG, Tsun Hin [Student]" userId="ba806032-7972-4c7c-ac46-be6a4b4aa9ff" providerId="ADAL" clId="{BBB803F8-AB45-478C-9F53-0724A28CAF8C}" dt="2023-12-26T05:57:31.660" v="22063" actId="1076"/>
          <ac:picMkLst>
            <pc:docMk/>
            <pc:sldMk cId="2382288383" sldId="311"/>
            <ac:picMk id="2" creationId="{64DB84E8-832C-7C9B-4AAC-D044664F857B}"/>
          </ac:picMkLst>
        </pc:picChg>
        <pc:picChg chg="del">
          <ac:chgData name="CHEUNG, Tsun Hin [Student]" userId="ba806032-7972-4c7c-ac46-be6a4b4aa9ff" providerId="ADAL" clId="{BBB803F8-AB45-478C-9F53-0724A28CAF8C}" dt="2023-12-11T08:42:43.918" v="6671" actId="478"/>
          <ac:picMkLst>
            <pc:docMk/>
            <pc:sldMk cId="2382288383" sldId="311"/>
            <ac:picMk id="5" creationId="{333F0FCC-E403-E810-58EB-19067BA3D972}"/>
          </ac:picMkLst>
        </pc:picChg>
      </pc:sldChg>
      <pc:sldChg chg="add del ord">
        <pc:chgData name="CHEUNG, Tsun Hin [Student]" userId="ba806032-7972-4c7c-ac46-be6a4b4aa9ff" providerId="ADAL" clId="{BBB803F8-AB45-478C-9F53-0724A28CAF8C}" dt="2023-11-20T03:14:50.936" v="206" actId="47"/>
        <pc:sldMkLst>
          <pc:docMk/>
          <pc:sldMk cId="401396569" sldId="312"/>
        </pc:sldMkLst>
      </pc:sldChg>
      <pc:sldChg chg="addSp delSp modSp add mod ord modShow">
        <pc:chgData name="CHEUNG, Tsun Hin [Student]" userId="ba806032-7972-4c7c-ac46-be6a4b4aa9ff" providerId="ADAL" clId="{BBB803F8-AB45-478C-9F53-0724A28CAF8C}" dt="2023-12-27T03:52:57.914" v="22529" actId="113"/>
        <pc:sldMkLst>
          <pc:docMk/>
          <pc:sldMk cId="1792645396" sldId="313"/>
        </pc:sldMkLst>
        <pc:spChg chg="del">
          <ac:chgData name="CHEUNG, Tsun Hin [Student]" userId="ba806032-7972-4c7c-ac46-be6a4b4aa9ff" providerId="ADAL" clId="{BBB803F8-AB45-478C-9F53-0724A28CAF8C}" dt="2023-11-20T03:14:36.243" v="201" actId="478"/>
          <ac:spMkLst>
            <pc:docMk/>
            <pc:sldMk cId="1792645396" sldId="313"/>
            <ac:spMk id="2" creationId="{E801B759-58CD-0868-305D-4D0043B84E45}"/>
          </ac:spMkLst>
        </pc:spChg>
        <pc:spChg chg="mod ord">
          <ac:chgData name="CHEUNG, Tsun Hin [Student]" userId="ba806032-7972-4c7c-ac46-be6a4b4aa9ff" providerId="ADAL" clId="{BBB803F8-AB45-478C-9F53-0724A28CAF8C}" dt="2023-12-04T04:52:24.654" v="4802"/>
          <ac:spMkLst>
            <pc:docMk/>
            <pc:sldMk cId="1792645396" sldId="313"/>
            <ac:spMk id="3" creationId="{5A9AA50F-53E4-1D90-07D3-74ED77193938}"/>
          </ac:spMkLst>
        </pc:spChg>
        <pc:spChg chg="mod">
          <ac:chgData name="CHEUNG, Tsun Hin [Student]" userId="ba806032-7972-4c7c-ac46-be6a4b4aa9ff" providerId="ADAL" clId="{BBB803F8-AB45-478C-9F53-0724A28CAF8C}" dt="2023-11-20T03:27:30.514" v="589" actId="26606"/>
          <ac:spMkLst>
            <pc:docMk/>
            <pc:sldMk cId="1792645396" sldId="313"/>
            <ac:spMk id="7" creationId="{A86D3540-7882-99A5-5631-C5F230A30883}"/>
          </ac:spMkLst>
        </pc:spChg>
        <pc:spChg chg="add del mod">
          <ac:chgData name="CHEUNG, Tsun Hin [Student]" userId="ba806032-7972-4c7c-ac46-be6a4b4aa9ff" providerId="ADAL" clId="{BBB803F8-AB45-478C-9F53-0724A28CAF8C}" dt="2023-11-20T03:26:52.617" v="583" actId="478"/>
          <ac:spMkLst>
            <pc:docMk/>
            <pc:sldMk cId="1792645396" sldId="313"/>
            <ac:spMk id="8" creationId="{BB6D2D1D-E16D-7B85-8BB5-5C8A5CBC5477}"/>
          </ac:spMkLst>
        </pc:spChg>
        <pc:graphicFrameChg chg="add del mod">
          <ac:chgData name="CHEUNG, Tsun Hin [Student]" userId="ba806032-7972-4c7c-ac46-be6a4b4aa9ff" providerId="ADAL" clId="{BBB803F8-AB45-478C-9F53-0724A28CAF8C}" dt="2023-11-20T03:14:38.565" v="203"/>
          <ac:graphicFrameMkLst>
            <pc:docMk/>
            <pc:sldMk cId="1792645396" sldId="313"/>
            <ac:graphicFrameMk id="4" creationId="{13878E11-2951-0D2F-23AD-81292E0A8F70}"/>
          </ac:graphicFrameMkLst>
        </pc:graphicFrameChg>
        <pc:graphicFrameChg chg="del">
          <ac:chgData name="CHEUNG, Tsun Hin [Student]" userId="ba806032-7972-4c7c-ac46-be6a4b4aa9ff" providerId="ADAL" clId="{BBB803F8-AB45-478C-9F53-0724A28CAF8C}" dt="2023-11-20T03:14:36.243" v="201" actId="478"/>
          <ac:graphicFrameMkLst>
            <pc:docMk/>
            <pc:sldMk cId="1792645396" sldId="313"/>
            <ac:graphicFrameMk id="6" creationId="{AC832371-DA12-BBE0-E55A-EE3112F29209}"/>
          </ac:graphicFrameMkLst>
        </pc:graphicFrameChg>
        <pc:graphicFrameChg chg="add del mod modGraphic">
          <ac:chgData name="CHEUNG, Tsun Hin [Student]" userId="ba806032-7972-4c7c-ac46-be6a4b4aa9ff" providerId="ADAL" clId="{BBB803F8-AB45-478C-9F53-0724A28CAF8C}" dt="2023-11-20T03:27:15.940" v="587" actId="478"/>
          <ac:graphicFrameMkLst>
            <pc:docMk/>
            <pc:sldMk cId="1792645396" sldId="313"/>
            <ac:graphicFrameMk id="9" creationId="{CE814594-DC6C-3048-71E7-3959B31C9A69}"/>
          </ac:graphicFrameMkLst>
        </pc:graphicFrameChg>
        <pc:graphicFrameChg chg="add mod modGraphic">
          <ac:chgData name="CHEUNG, Tsun Hin [Student]" userId="ba806032-7972-4c7c-ac46-be6a4b4aa9ff" providerId="ADAL" clId="{BBB803F8-AB45-478C-9F53-0724A28CAF8C}" dt="2023-12-27T03:52:57.914" v="22529" actId="113"/>
          <ac:graphicFrameMkLst>
            <pc:docMk/>
            <pc:sldMk cId="1792645396" sldId="313"/>
            <ac:graphicFrameMk id="10" creationId="{D344BDDB-EEDF-BD24-CD7E-7E0DC2561D14}"/>
          </ac:graphicFrameMkLst>
        </pc:graphicFrameChg>
        <pc:picChg chg="add del mod">
          <ac:chgData name="CHEUNG, Tsun Hin [Student]" userId="ba806032-7972-4c7c-ac46-be6a4b4aa9ff" providerId="ADAL" clId="{BBB803F8-AB45-478C-9F53-0724A28CAF8C}" dt="2023-11-20T03:18:38.898" v="441" actId="478"/>
          <ac:picMkLst>
            <pc:docMk/>
            <pc:sldMk cId="1792645396" sldId="313"/>
            <ac:picMk id="5" creationId="{823A1908-F6C2-217B-3209-02229159802B}"/>
          </ac:picMkLst>
        </pc:picChg>
      </pc:sldChg>
      <pc:sldChg chg="addSp modSp new del mod">
        <pc:chgData name="CHEUNG, Tsun Hin [Student]" userId="ba806032-7972-4c7c-ac46-be6a4b4aa9ff" providerId="ADAL" clId="{BBB803F8-AB45-478C-9F53-0724A28CAF8C}" dt="2023-11-20T03:14:17.948" v="196" actId="47"/>
        <pc:sldMkLst>
          <pc:docMk/>
          <pc:sldMk cId="528521715" sldId="314"/>
        </pc:sldMkLst>
        <pc:spChg chg="mod">
          <ac:chgData name="CHEUNG, Tsun Hin [Student]" userId="ba806032-7972-4c7c-ac46-be6a4b4aa9ff" providerId="ADAL" clId="{BBB803F8-AB45-478C-9F53-0724A28CAF8C}" dt="2023-11-20T03:14:14.494" v="195"/>
          <ac:spMkLst>
            <pc:docMk/>
            <pc:sldMk cId="528521715" sldId="314"/>
            <ac:spMk id="4" creationId="{3BFFCBF6-B23C-B01E-3317-1C61517CAD02}"/>
          </ac:spMkLst>
        </pc:spChg>
        <pc:picChg chg="add mod">
          <ac:chgData name="CHEUNG, Tsun Hin [Student]" userId="ba806032-7972-4c7c-ac46-be6a4b4aa9ff" providerId="ADAL" clId="{BBB803F8-AB45-478C-9F53-0724A28CAF8C}" dt="2023-11-20T03:14:09.737" v="194"/>
          <ac:picMkLst>
            <pc:docMk/>
            <pc:sldMk cId="528521715" sldId="314"/>
            <ac:picMk id="5" creationId="{B4A72320-E944-9D62-D76F-F2C0A92A05F1}"/>
          </ac:picMkLst>
        </pc:picChg>
      </pc:sldChg>
      <pc:sldChg chg="addSp delSp modSp new mod modShow">
        <pc:chgData name="CHEUNG, Tsun Hin [Student]" userId="ba806032-7972-4c7c-ac46-be6a4b4aa9ff" providerId="ADAL" clId="{BBB803F8-AB45-478C-9F53-0724A28CAF8C}" dt="2023-12-27T03:52:20.325" v="22515"/>
        <pc:sldMkLst>
          <pc:docMk/>
          <pc:sldMk cId="1249499358" sldId="314"/>
        </pc:sldMkLst>
        <pc:spChg chg="add del">
          <ac:chgData name="CHEUNG, Tsun Hin [Student]" userId="ba806032-7972-4c7c-ac46-be6a4b4aa9ff" providerId="ADAL" clId="{BBB803F8-AB45-478C-9F53-0724A28CAF8C}" dt="2023-11-20T03:15:52.098" v="343"/>
          <ac:spMkLst>
            <pc:docMk/>
            <pc:sldMk cId="1249499358" sldId="314"/>
            <ac:spMk id="2" creationId="{C2921F39-CD65-81C1-22CD-474F047B455D}"/>
          </ac:spMkLst>
        </pc:spChg>
        <pc:spChg chg="mod">
          <ac:chgData name="CHEUNG, Tsun Hin [Student]" userId="ba806032-7972-4c7c-ac46-be6a4b4aa9ff" providerId="ADAL" clId="{BBB803F8-AB45-478C-9F53-0724A28CAF8C}" dt="2023-11-20T03:27:51.480" v="596" actId="26606"/>
          <ac:spMkLst>
            <pc:docMk/>
            <pc:sldMk cId="1249499358" sldId="314"/>
            <ac:spMk id="3" creationId="{2D6FCE87-9761-2004-E271-40CCC020C923}"/>
          </ac:spMkLst>
        </pc:spChg>
        <pc:spChg chg="mod">
          <ac:chgData name="CHEUNG, Tsun Hin [Student]" userId="ba806032-7972-4c7c-ac46-be6a4b4aa9ff" providerId="ADAL" clId="{BBB803F8-AB45-478C-9F53-0724A28CAF8C}" dt="2023-12-15T04:40:58.967" v="12926"/>
          <ac:spMkLst>
            <pc:docMk/>
            <pc:sldMk cId="1249499358" sldId="314"/>
            <ac:spMk id="4" creationId="{A8B27AFC-3637-4624-B9C1-BB9E327D18E4}"/>
          </ac:spMkLst>
        </pc:spChg>
        <pc:spChg chg="add del mod">
          <ac:chgData name="CHEUNG, Tsun Hin [Student]" userId="ba806032-7972-4c7c-ac46-be6a4b4aa9ff" providerId="ADAL" clId="{BBB803F8-AB45-478C-9F53-0724A28CAF8C}" dt="2023-11-20T03:27:42.776" v="594" actId="478"/>
          <ac:spMkLst>
            <pc:docMk/>
            <pc:sldMk cId="1249499358" sldId="314"/>
            <ac:spMk id="7" creationId="{D597CDAE-0D11-800E-3BFF-FA263CE4D0C1}"/>
          </ac:spMkLst>
        </pc:spChg>
        <pc:spChg chg="add del mod">
          <ac:chgData name="CHEUNG, Tsun Hin [Student]" userId="ba806032-7972-4c7c-ac46-be6a4b4aa9ff" providerId="ADAL" clId="{BBB803F8-AB45-478C-9F53-0724A28CAF8C}" dt="2023-11-20T03:27:41.355" v="593" actId="478"/>
          <ac:spMkLst>
            <pc:docMk/>
            <pc:sldMk cId="1249499358" sldId="314"/>
            <ac:spMk id="9" creationId="{629F1352-2CFF-1374-06DF-49630B2FE1CB}"/>
          </ac:spMkLst>
        </pc:spChg>
        <pc:graphicFrameChg chg="add del mod">
          <ac:chgData name="CHEUNG, Tsun Hin [Student]" userId="ba806032-7972-4c7c-ac46-be6a4b4aa9ff" providerId="ADAL" clId="{BBB803F8-AB45-478C-9F53-0724A28CAF8C}" dt="2023-11-20T03:15:50.670" v="342"/>
          <ac:graphicFrameMkLst>
            <pc:docMk/>
            <pc:sldMk cId="1249499358" sldId="314"/>
            <ac:graphicFrameMk id="5" creationId="{1F406A2A-749C-3286-D477-154A4FE97ADB}"/>
          </ac:graphicFrameMkLst>
        </pc:graphicFrameChg>
        <pc:graphicFrameChg chg="add mod modGraphic">
          <ac:chgData name="CHEUNG, Tsun Hin [Student]" userId="ba806032-7972-4c7c-ac46-be6a4b4aa9ff" providerId="ADAL" clId="{BBB803F8-AB45-478C-9F53-0724A28CAF8C}" dt="2023-12-27T03:52:20.325" v="22515"/>
          <ac:graphicFrameMkLst>
            <pc:docMk/>
            <pc:sldMk cId="1249499358" sldId="314"/>
            <ac:graphicFrameMk id="10" creationId="{A7F1ABAF-1CC9-99BD-8E5F-62B83ED669DE}"/>
          </ac:graphicFrameMkLst>
        </pc:graphicFrameChg>
        <pc:picChg chg="add del mod">
          <ac:chgData name="CHEUNG, Tsun Hin [Student]" userId="ba806032-7972-4c7c-ac46-be6a4b4aa9ff" providerId="ADAL" clId="{BBB803F8-AB45-478C-9F53-0724A28CAF8C}" dt="2023-11-20T03:18:39.816" v="442" actId="478"/>
          <ac:picMkLst>
            <pc:docMk/>
            <pc:sldMk cId="1249499358" sldId="314"/>
            <ac:picMk id="6" creationId="{4CA345C1-CC11-485E-0F3A-B945B0F216C3}"/>
          </ac:picMkLst>
        </pc:picChg>
      </pc:sldChg>
      <pc:sldChg chg="addSp delSp modSp new mod modShow">
        <pc:chgData name="CHEUNG, Tsun Hin [Student]" userId="ba806032-7972-4c7c-ac46-be6a4b4aa9ff" providerId="ADAL" clId="{BBB803F8-AB45-478C-9F53-0724A28CAF8C}" dt="2023-12-27T03:51:57.881" v="22508" actId="113"/>
        <pc:sldMkLst>
          <pc:docMk/>
          <pc:sldMk cId="1786197599" sldId="315"/>
        </pc:sldMkLst>
        <pc:spChg chg="del mod">
          <ac:chgData name="CHEUNG, Tsun Hin [Student]" userId="ba806032-7972-4c7c-ac46-be6a4b4aa9ff" providerId="ADAL" clId="{BBB803F8-AB45-478C-9F53-0724A28CAF8C}" dt="2023-11-20T03:16:29.648" v="386" actId="478"/>
          <ac:spMkLst>
            <pc:docMk/>
            <pc:sldMk cId="1786197599" sldId="315"/>
            <ac:spMk id="2" creationId="{E98AEF43-B2D9-AAE4-DEC0-CC4F8A1A5F10}"/>
          </ac:spMkLst>
        </pc:spChg>
        <pc:spChg chg="mod">
          <ac:chgData name="CHEUNG, Tsun Hin [Student]" userId="ba806032-7972-4c7c-ac46-be6a4b4aa9ff" providerId="ADAL" clId="{BBB803F8-AB45-478C-9F53-0724A28CAF8C}" dt="2023-11-20T03:28:03.644" v="598" actId="26606"/>
          <ac:spMkLst>
            <pc:docMk/>
            <pc:sldMk cId="1786197599" sldId="315"/>
            <ac:spMk id="3" creationId="{4C97712E-AB08-A9BC-7BC4-95997FA84951}"/>
          </ac:spMkLst>
        </pc:spChg>
        <pc:spChg chg="mod">
          <ac:chgData name="CHEUNG, Tsun Hin [Student]" userId="ba806032-7972-4c7c-ac46-be6a4b4aa9ff" providerId="ADAL" clId="{BBB803F8-AB45-478C-9F53-0724A28CAF8C}" dt="2023-11-20T03:28:03.644" v="598" actId="26606"/>
          <ac:spMkLst>
            <pc:docMk/>
            <pc:sldMk cId="1786197599" sldId="315"/>
            <ac:spMk id="4" creationId="{ED825C07-9F18-15E5-07FE-0765C4526B4E}"/>
          </ac:spMkLst>
        </pc:spChg>
        <pc:graphicFrameChg chg="add mod modGraphic">
          <ac:chgData name="CHEUNG, Tsun Hin [Student]" userId="ba806032-7972-4c7c-ac46-be6a4b4aa9ff" providerId="ADAL" clId="{BBB803F8-AB45-478C-9F53-0724A28CAF8C}" dt="2023-12-27T03:51:57.881" v="22508" actId="113"/>
          <ac:graphicFrameMkLst>
            <pc:docMk/>
            <pc:sldMk cId="1786197599" sldId="315"/>
            <ac:graphicFrameMk id="7" creationId="{150FA15A-50B4-E71F-215B-1DDCDD442CAD}"/>
          </ac:graphicFrameMkLst>
        </pc:graphicFrameChg>
        <pc:picChg chg="add del mod modCrop">
          <ac:chgData name="CHEUNG, Tsun Hin [Student]" userId="ba806032-7972-4c7c-ac46-be6a4b4aa9ff" providerId="ADAL" clId="{BBB803F8-AB45-478C-9F53-0724A28CAF8C}" dt="2023-11-20T03:16:49.994" v="395" actId="478"/>
          <ac:picMkLst>
            <pc:docMk/>
            <pc:sldMk cId="1786197599" sldId="315"/>
            <ac:picMk id="5" creationId="{E7834034-0521-11C5-992A-7CC5A5D7E87C}"/>
          </ac:picMkLst>
        </pc:picChg>
        <pc:picChg chg="add del mod">
          <ac:chgData name="CHEUNG, Tsun Hin [Student]" userId="ba806032-7972-4c7c-ac46-be6a4b4aa9ff" providerId="ADAL" clId="{BBB803F8-AB45-478C-9F53-0724A28CAF8C}" dt="2023-11-20T03:18:41.525" v="443" actId="478"/>
          <ac:picMkLst>
            <pc:docMk/>
            <pc:sldMk cId="1786197599" sldId="315"/>
            <ac:picMk id="6" creationId="{A81FF314-403F-32DA-E1C0-89B20EB1A48C}"/>
          </ac:picMkLst>
        </pc:picChg>
      </pc:sldChg>
      <pc:sldChg chg="addSp delSp modSp add mod">
        <pc:chgData name="CHEUNG, Tsun Hin [Student]" userId="ba806032-7972-4c7c-ac46-be6a4b4aa9ff" providerId="ADAL" clId="{BBB803F8-AB45-478C-9F53-0724A28CAF8C}" dt="2023-12-15T09:20:20.734" v="16613" actId="20577"/>
        <pc:sldMkLst>
          <pc:docMk/>
          <pc:sldMk cId="313641204" sldId="316"/>
        </pc:sldMkLst>
        <pc:spChg chg="mod ord">
          <ac:chgData name="CHEUNG, Tsun Hin [Student]" userId="ba806032-7972-4c7c-ac46-be6a4b4aa9ff" providerId="ADAL" clId="{BBB803F8-AB45-478C-9F53-0724A28CAF8C}" dt="2023-12-15T09:20:20.734" v="16613" actId="20577"/>
          <ac:spMkLst>
            <pc:docMk/>
            <pc:sldMk cId="313641204" sldId="316"/>
            <ac:spMk id="3" creationId="{47587316-1780-2C6F-120F-3C694F9956B9}"/>
          </ac:spMkLst>
        </pc:spChg>
        <pc:spChg chg="mod">
          <ac:chgData name="CHEUNG, Tsun Hin [Student]" userId="ba806032-7972-4c7c-ac46-be6a4b4aa9ff" providerId="ADAL" clId="{BBB803F8-AB45-478C-9F53-0724A28CAF8C}" dt="2023-11-20T03:25:49.140" v="520" actId="26606"/>
          <ac:spMkLst>
            <pc:docMk/>
            <pc:sldMk cId="313641204" sldId="316"/>
            <ac:spMk id="5" creationId="{2A0B531C-C595-7846-3162-5D560CF0FB68}"/>
          </ac:spMkLst>
        </pc:spChg>
        <pc:graphicFrameChg chg="add del mod modGraphic">
          <ac:chgData name="CHEUNG, Tsun Hin [Student]" userId="ba806032-7972-4c7c-ac46-be6a4b4aa9ff" providerId="ADAL" clId="{BBB803F8-AB45-478C-9F53-0724A28CAF8C}" dt="2023-11-20T03:22:47.938" v="490" actId="478"/>
          <ac:graphicFrameMkLst>
            <pc:docMk/>
            <pc:sldMk cId="313641204" sldId="316"/>
            <ac:graphicFrameMk id="2" creationId="{30AF1D92-105A-58E2-6335-3D5BF64B57C3}"/>
          </ac:graphicFrameMkLst>
        </pc:graphicFrameChg>
        <pc:graphicFrameChg chg="add mod modGraphic">
          <ac:chgData name="CHEUNG, Tsun Hin [Student]" userId="ba806032-7972-4c7c-ac46-be6a4b4aa9ff" providerId="ADAL" clId="{BBB803F8-AB45-478C-9F53-0724A28CAF8C}" dt="2023-11-20T03:26:41.396" v="582" actId="1076"/>
          <ac:graphicFrameMkLst>
            <pc:docMk/>
            <pc:sldMk cId="313641204" sldId="316"/>
            <ac:graphicFrameMk id="4" creationId="{581628F8-39F2-DE03-DCD3-F3FBCBC904A0}"/>
          </ac:graphicFrameMkLst>
        </pc:graphicFrameChg>
        <pc:graphicFrameChg chg="del modGraphic">
          <ac:chgData name="CHEUNG, Tsun Hin [Student]" userId="ba806032-7972-4c7c-ac46-be6a4b4aa9ff" providerId="ADAL" clId="{BBB803F8-AB45-478C-9F53-0724A28CAF8C}" dt="2023-11-20T03:22:19.792" v="483" actId="478"/>
          <ac:graphicFrameMkLst>
            <pc:docMk/>
            <pc:sldMk cId="313641204" sldId="316"/>
            <ac:graphicFrameMk id="9" creationId="{26937D26-7120-CE7F-67D0-966372231DD7}"/>
          </ac:graphicFrameMkLst>
        </pc:graphicFrameChg>
      </pc:sldChg>
      <pc:sldChg chg="addSp delSp modSp new del mod">
        <pc:chgData name="CHEUNG, Tsun Hin [Student]" userId="ba806032-7972-4c7c-ac46-be6a4b4aa9ff" providerId="ADAL" clId="{BBB803F8-AB45-478C-9F53-0724A28CAF8C}" dt="2023-11-20T03:22:06.424" v="479" actId="47"/>
        <pc:sldMkLst>
          <pc:docMk/>
          <pc:sldMk cId="3423389757" sldId="316"/>
        </pc:sldMkLst>
        <pc:spChg chg="del">
          <ac:chgData name="CHEUNG, Tsun Hin [Student]" userId="ba806032-7972-4c7c-ac46-be6a4b4aa9ff" providerId="ADAL" clId="{BBB803F8-AB45-478C-9F53-0724A28CAF8C}" dt="2023-11-20T03:17:46.137" v="422" actId="478"/>
          <ac:spMkLst>
            <pc:docMk/>
            <pc:sldMk cId="3423389757" sldId="316"/>
            <ac:spMk id="2" creationId="{EC203C61-DC13-723D-5B25-D324A62CBAB0}"/>
          </ac:spMkLst>
        </pc:spChg>
        <pc:spChg chg="mod">
          <ac:chgData name="CHEUNG, Tsun Hin [Student]" userId="ba806032-7972-4c7c-ac46-be6a4b4aa9ff" providerId="ADAL" clId="{BBB803F8-AB45-478C-9F53-0724A28CAF8C}" dt="2023-11-20T03:17:40.066" v="420" actId="20577"/>
          <ac:spMkLst>
            <pc:docMk/>
            <pc:sldMk cId="3423389757" sldId="316"/>
            <ac:spMk id="4" creationId="{9B7F9AD0-C249-B373-B9D6-F8E78A65CE98}"/>
          </ac:spMkLst>
        </pc:spChg>
        <pc:graphicFrameChg chg="add del mod">
          <ac:chgData name="CHEUNG, Tsun Hin [Student]" userId="ba806032-7972-4c7c-ac46-be6a4b4aa9ff" providerId="ADAL" clId="{BBB803F8-AB45-478C-9F53-0724A28CAF8C}" dt="2023-11-20T03:19:38.009" v="456"/>
          <ac:graphicFrameMkLst>
            <pc:docMk/>
            <pc:sldMk cId="3423389757" sldId="316"/>
            <ac:graphicFrameMk id="9" creationId="{9B24D9D9-93FF-EB07-17DF-221DCFE5D77F}"/>
          </ac:graphicFrameMkLst>
        </pc:graphicFrameChg>
        <pc:graphicFrameChg chg="add del mod">
          <ac:chgData name="CHEUNG, Tsun Hin [Student]" userId="ba806032-7972-4c7c-ac46-be6a4b4aa9ff" providerId="ADAL" clId="{BBB803F8-AB45-478C-9F53-0724A28CAF8C}" dt="2023-11-20T03:19:39.606" v="458"/>
          <ac:graphicFrameMkLst>
            <pc:docMk/>
            <pc:sldMk cId="3423389757" sldId="316"/>
            <ac:graphicFrameMk id="10" creationId="{FB6181EA-3D43-8A32-8535-0E659F23580F}"/>
          </ac:graphicFrameMkLst>
        </pc:graphicFrameChg>
        <pc:graphicFrameChg chg="add del mod modGraphic">
          <ac:chgData name="CHEUNG, Tsun Hin [Student]" userId="ba806032-7972-4c7c-ac46-be6a4b4aa9ff" providerId="ADAL" clId="{BBB803F8-AB45-478C-9F53-0724A28CAF8C}" dt="2023-11-20T03:19:58.807" v="465" actId="478"/>
          <ac:graphicFrameMkLst>
            <pc:docMk/>
            <pc:sldMk cId="3423389757" sldId="316"/>
            <ac:graphicFrameMk id="11" creationId="{9160DD5A-D914-86F9-6942-0A3F4DEA74B0}"/>
          </ac:graphicFrameMkLst>
        </pc:graphicFrameChg>
        <pc:picChg chg="add del mod">
          <ac:chgData name="CHEUNG, Tsun Hin [Student]" userId="ba806032-7972-4c7c-ac46-be6a4b4aa9ff" providerId="ADAL" clId="{BBB803F8-AB45-478C-9F53-0724A28CAF8C}" dt="2023-11-20T03:17:48.996" v="425" actId="478"/>
          <ac:picMkLst>
            <pc:docMk/>
            <pc:sldMk cId="3423389757" sldId="316"/>
            <ac:picMk id="5" creationId="{13E39201-AE1B-C5B2-B906-E7126948CA56}"/>
          </ac:picMkLst>
        </pc:picChg>
        <pc:picChg chg="add del mod">
          <ac:chgData name="CHEUNG, Tsun Hin [Student]" userId="ba806032-7972-4c7c-ac46-be6a4b4aa9ff" providerId="ADAL" clId="{BBB803F8-AB45-478C-9F53-0724A28CAF8C}" dt="2023-11-20T03:17:57.641" v="429" actId="478"/>
          <ac:picMkLst>
            <pc:docMk/>
            <pc:sldMk cId="3423389757" sldId="316"/>
            <ac:picMk id="6" creationId="{6F8C2E64-FC73-3AB0-D546-8CA93C390AFD}"/>
          </ac:picMkLst>
        </pc:picChg>
        <pc:picChg chg="add del mod">
          <ac:chgData name="CHEUNG, Tsun Hin [Student]" userId="ba806032-7972-4c7c-ac46-be6a4b4aa9ff" providerId="ADAL" clId="{BBB803F8-AB45-478C-9F53-0724A28CAF8C}" dt="2023-11-20T03:18:09.607" v="433" actId="478"/>
          <ac:picMkLst>
            <pc:docMk/>
            <pc:sldMk cId="3423389757" sldId="316"/>
            <ac:picMk id="7" creationId="{70660058-F7B7-2B7B-566A-3203FE1A143B}"/>
          </ac:picMkLst>
        </pc:picChg>
        <pc:picChg chg="add del mod">
          <ac:chgData name="CHEUNG, Tsun Hin [Student]" userId="ba806032-7972-4c7c-ac46-be6a4b4aa9ff" providerId="ADAL" clId="{BBB803F8-AB45-478C-9F53-0724A28CAF8C}" dt="2023-11-20T03:18:18.988" v="436" actId="478"/>
          <ac:picMkLst>
            <pc:docMk/>
            <pc:sldMk cId="3423389757" sldId="316"/>
            <ac:picMk id="8" creationId="{0918EE00-8DA3-ACF3-9A85-1260B27897CC}"/>
          </ac:picMkLst>
        </pc:picChg>
        <pc:picChg chg="add del">
          <ac:chgData name="CHEUNG, Tsun Hin [Student]" userId="ba806032-7972-4c7c-ac46-be6a4b4aa9ff" providerId="ADAL" clId="{BBB803F8-AB45-478C-9F53-0724A28CAF8C}" dt="2023-11-20T03:20:08.939" v="467" actId="478"/>
          <ac:picMkLst>
            <pc:docMk/>
            <pc:sldMk cId="3423389757" sldId="316"/>
            <ac:picMk id="12" creationId="{45D0A352-A3F1-BCAB-A96A-1D8B006D2823}"/>
          </ac:picMkLst>
        </pc:picChg>
      </pc:sldChg>
      <pc:sldChg chg="addSp delSp modSp new mod ord modShow">
        <pc:chgData name="CHEUNG, Tsun Hin [Student]" userId="ba806032-7972-4c7c-ac46-be6a4b4aa9ff" providerId="ADAL" clId="{BBB803F8-AB45-478C-9F53-0724A28CAF8C}" dt="2023-12-27T03:53:28.324" v="22531"/>
        <pc:sldMkLst>
          <pc:docMk/>
          <pc:sldMk cId="3827090059" sldId="317"/>
        </pc:sldMkLst>
        <pc:spChg chg="del">
          <ac:chgData name="CHEUNG, Tsun Hin [Student]" userId="ba806032-7972-4c7c-ac46-be6a4b4aa9ff" providerId="ADAL" clId="{BBB803F8-AB45-478C-9F53-0724A28CAF8C}" dt="2023-11-20T03:28:27.028" v="631" actId="478"/>
          <ac:spMkLst>
            <pc:docMk/>
            <pc:sldMk cId="3827090059" sldId="317"/>
            <ac:spMk id="2" creationId="{CC23E705-4665-A98D-06C1-7BF0F2045A2B}"/>
          </ac:spMkLst>
        </pc:spChg>
        <pc:spChg chg="mod">
          <ac:chgData name="CHEUNG, Tsun Hin [Student]" userId="ba806032-7972-4c7c-ac46-be6a4b4aa9ff" providerId="ADAL" clId="{BBB803F8-AB45-478C-9F53-0724A28CAF8C}" dt="2023-11-20T03:28:36.845" v="635" actId="1076"/>
          <ac:spMkLst>
            <pc:docMk/>
            <pc:sldMk cId="3827090059" sldId="317"/>
            <ac:spMk id="3" creationId="{73FC09C9-AD73-D8F5-9465-7A63D6928619}"/>
          </ac:spMkLst>
        </pc:spChg>
        <pc:spChg chg="mod">
          <ac:chgData name="CHEUNG, Tsun Hin [Student]" userId="ba806032-7972-4c7c-ac46-be6a4b4aa9ff" providerId="ADAL" clId="{BBB803F8-AB45-478C-9F53-0724A28CAF8C}" dt="2023-11-20T03:28:34.057" v="633" actId="26606"/>
          <ac:spMkLst>
            <pc:docMk/>
            <pc:sldMk cId="3827090059" sldId="317"/>
            <ac:spMk id="4" creationId="{25958819-78C1-7AE9-AA5A-9FF6A43459B8}"/>
          </ac:spMkLst>
        </pc:spChg>
        <pc:graphicFrameChg chg="add mod modGraphic">
          <ac:chgData name="CHEUNG, Tsun Hin [Student]" userId="ba806032-7972-4c7c-ac46-be6a4b4aa9ff" providerId="ADAL" clId="{BBB803F8-AB45-478C-9F53-0724A28CAF8C}" dt="2023-12-20T09:31:39.328" v="19985"/>
          <ac:graphicFrameMkLst>
            <pc:docMk/>
            <pc:sldMk cId="3827090059" sldId="317"/>
            <ac:graphicFrameMk id="5" creationId="{2CF8571E-A966-E14E-840A-1DF367ADAD48}"/>
          </ac:graphicFrameMkLst>
        </pc:graphicFrameChg>
      </pc:sldChg>
      <pc:sldChg chg="addSp delSp modSp new mod modShow">
        <pc:chgData name="CHEUNG, Tsun Hin [Student]" userId="ba806032-7972-4c7c-ac46-be6a4b4aa9ff" providerId="ADAL" clId="{BBB803F8-AB45-478C-9F53-0724A28CAF8C}" dt="2023-12-27T04:13:34.220" v="22836" actId="20577"/>
        <pc:sldMkLst>
          <pc:docMk/>
          <pc:sldMk cId="2631849799" sldId="318"/>
        </pc:sldMkLst>
        <pc:spChg chg="del">
          <ac:chgData name="CHEUNG, Tsun Hin [Student]" userId="ba806032-7972-4c7c-ac46-be6a4b4aa9ff" providerId="ADAL" clId="{BBB803F8-AB45-478C-9F53-0724A28CAF8C}" dt="2023-11-20T03:29:07.762" v="701" actId="478"/>
          <ac:spMkLst>
            <pc:docMk/>
            <pc:sldMk cId="2631849799" sldId="318"/>
            <ac:spMk id="2" creationId="{101381BA-FA86-649B-8E08-C6FA0A339568}"/>
          </ac:spMkLst>
        </pc:spChg>
        <pc:spChg chg="mod">
          <ac:chgData name="CHEUNG, Tsun Hin [Student]" userId="ba806032-7972-4c7c-ac46-be6a4b4aa9ff" providerId="ADAL" clId="{BBB803F8-AB45-478C-9F53-0724A28CAF8C}" dt="2023-11-20T03:29:12.865" v="703" actId="26606"/>
          <ac:spMkLst>
            <pc:docMk/>
            <pc:sldMk cId="2631849799" sldId="318"/>
            <ac:spMk id="3" creationId="{CCD9640A-AA66-268F-8EFA-D586D16D21B1}"/>
          </ac:spMkLst>
        </pc:spChg>
        <pc:spChg chg="mod">
          <ac:chgData name="CHEUNG, Tsun Hin [Student]" userId="ba806032-7972-4c7c-ac46-be6a4b4aa9ff" providerId="ADAL" clId="{BBB803F8-AB45-478C-9F53-0724A28CAF8C}" dt="2023-12-27T04:13:34.220" v="22836" actId="20577"/>
          <ac:spMkLst>
            <pc:docMk/>
            <pc:sldMk cId="2631849799" sldId="318"/>
            <ac:spMk id="4" creationId="{3B3CD504-D0FB-A30D-4D80-AB2914B036EB}"/>
          </ac:spMkLst>
        </pc:spChg>
        <pc:graphicFrameChg chg="add mod modGraphic">
          <ac:chgData name="CHEUNG, Tsun Hin [Student]" userId="ba806032-7972-4c7c-ac46-be6a4b4aa9ff" providerId="ADAL" clId="{BBB803F8-AB45-478C-9F53-0724A28CAF8C}" dt="2023-12-19T07:27:57.251" v="19882" actId="1038"/>
          <ac:graphicFrameMkLst>
            <pc:docMk/>
            <pc:sldMk cId="2631849799" sldId="318"/>
            <ac:graphicFrameMk id="5" creationId="{8DA5B8FF-D9AF-D473-7EEA-95F516C2F507}"/>
          </ac:graphicFrameMkLst>
        </pc:graphicFrameChg>
      </pc:sldChg>
      <pc:sldChg chg="addSp delSp modSp add mod">
        <pc:chgData name="CHEUNG, Tsun Hin [Student]" userId="ba806032-7972-4c7c-ac46-be6a4b4aa9ff" providerId="ADAL" clId="{BBB803F8-AB45-478C-9F53-0724A28CAF8C}" dt="2023-12-26T05:56:22.388" v="22027" actId="20577"/>
        <pc:sldMkLst>
          <pc:docMk/>
          <pc:sldMk cId="463587117" sldId="319"/>
        </pc:sldMkLst>
        <pc:spChg chg="mod">
          <ac:chgData name="CHEUNG, Tsun Hin [Student]" userId="ba806032-7972-4c7c-ac46-be6a4b4aa9ff" providerId="ADAL" clId="{BBB803F8-AB45-478C-9F53-0724A28CAF8C}" dt="2023-12-26T05:56:22.388" v="22027" actId="20577"/>
          <ac:spMkLst>
            <pc:docMk/>
            <pc:sldMk cId="463587117" sldId="319"/>
            <ac:spMk id="2" creationId="{8C921DD2-6913-5084-BB52-A71F6FEC581B}"/>
          </ac:spMkLst>
        </pc:spChg>
        <pc:spChg chg="mod">
          <ac:chgData name="CHEUNG, Tsun Hin [Student]" userId="ba806032-7972-4c7c-ac46-be6a4b4aa9ff" providerId="ADAL" clId="{BBB803F8-AB45-478C-9F53-0724A28CAF8C}" dt="2023-11-20T03:31:33.488" v="738" actId="26606"/>
          <ac:spMkLst>
            <pc:docMk/>
            <pc:sldMk cId="463587117" sldId="319"/>
            <ac:spMk id="3" creationId="{5A9AA50F-53E4-1D90-07D3-74ED77193938}"/>
          </ac:spMkLst>
        </pc:spChg>
        <pc:spChg chg="add del">
          <ac:chgData name="CHEUNG, Tsun Hin [Student]" userId="ba806032-7972-4c7c-ac46-be6a4b4aa9ff" providerId="ADAL" clId="{BBB803F8-AB45-478C-9F53-0724A28CAF8C}" dt="2023-11-20T03:30:57.087" v="727" actId="478"/>
          <ac:spMkLst>
            <pc:docMk/>
            <pc:sldMk cId="463587117" sldId="319"/>
            <ac:spMk id="7" creationId="{A86D3540-7882-99A5-5631-C5F230A30883}"/>
          </ac:spMkLst>
        </pc:spChg>
        <pc:graphicFrameChg chg="add del mod">
          <ac:chgData name="CHEUNG, Tsun Hin [Student]" userId="ba806032-7972-4c7c-ac46-be6a4b4aa9ff" providerId="ADAL" clId="{BBB803F8-AB45-478C-9F53-0724A28CAF8C}" dt="2023-11-20T03:30:59.506" v="728" actId="478"/>
          <ac:graphicFrameMkLst>
            <pc:docMk/>
            <pc:sldMk cId="463587117" sldId="319"/>
            <ac:graphicFrameMk id="2" creationId="{CB6ADA1B-4FCF-F2C8-F975-82E676A766DE}"/>
          </ac:graphicFrameMkLst>
        </pc:graphicFrameChg>
        <pc:graphicFrameChg chg="add mod modGraphic">
          <ac:chgData name="CHEUNG, Tsun Hin [Student]" userId="ba806032-7972-4c7c-ac46-be6a4b4aa9ff" providerId="ADAL" clId="{BBB803F8-AB45-478C-9F53-0724A28CAF8C}" dt="2023-12-26T05:55:52.596" v="22020" actId="1037"/>
          <ac:graphicFrameMkLst>
            <pc:docMk/>
            <pc:sldMk cId="463587117" sldId="319"/>
            <ac:graphicFrameMk id="4" creationId="{A216FC51-7EF2-CB49-FD31-45B82138E6CD}"/>
          </ac:graphicFrameMkLst>
        </pc:graphicFrameChg>
        <pc:graphicFrameChg chg="del">
          <ac:chgData name="CHEUNG, Tsun Hin [Student]" userId="ba806032-7972-4c7c-ac46-be6a4b4aa9ff" providerId="ADAL" clId="{BBB803F8-AB45-478C-9F53-0724A28CAF8C}" dt="2023-11-20T03:30:39.883" v="719" actId="478"/>
          <ac:graphicFrameMkLst>
            <pc:docMk/>
            <pc:sldMk cId="463587117" sldId="319"/>
            <ac:graphicFrameMk id="10" creationId="{D344BDDB-EEDF-BD24-CD7E-7E0DC2561D14}"/>
          </ac:graphicFrameMkLst>
        </pc:graphicFrameChg>
      </pc:sldChg>
      <pc:sldChg chg="addSp delSp modSp new del mod">
        <pc:chgData name="CHEUNG, Tsun Hin [Student]" userId="ba806032-7972-4c7c-ac46-be6a4b4aa9ff" providerId="ADAL" clId="{BBB803F8-AB45-478C-9F53-0724A28CAF8C}" dt="2023-11-20T03:30:17.283" v="717" actId="2696"/>
        <pc:sldMkLst>
          <pc:docMk/>
          <pc:sldMk cId="1016757830" sldId="319"/>
        </pc:sldMkLst>
        <pc:spChg chg="del">
          <ac:chgData name="CHEUNG, Tsun Hin [Student]" userId="ba806032-7972-4c7c-ac46-be6a4b4aa9ff" providerId="ADAL" clId="{BBB803F8-AB45-478C-9F53-0724A28CAF8C}" dt="2023-11-20T03:30:00.687" v="715" actId="478"/>
          <ac:spMkLst>
            <pc:docMk/>
            <pc:sldMk cId="1016757830" sldId="319"/>
            <ac:spMk id="2" creationId="{56D2EFE4-FCDF-7068-94CF-1DA3C6635ECF}"/>
          </ac:spMkLst>
        </pc:spChg>
        <pc:picChg chg="add del mod">
          <ac:chgData name="CHEUNG, Tsun Hin [Student]" userId="ba806032-7972-4c7c-ac46-be6a4b4aa9ff" providerId="ADAL" clId="{BBB803F8-AB45-478C-9F53-0724A28CAF8C}" dt="2023-11-20T03:30:14.296" v="716" actId="478"/>
          <ac:picMkLst>
            <pc:docMk/>
            <pc:sldMk cId="1016757830" sldId="319"/>
            <ac:picMk id="5" creationId="{5986C12E-3BD4-F6E3-3009-93BA93CCE87F}"/>
          </ac:picMkLst>
        </pc:picChg>
      </pc:sldChg>
      <pc:sldChg chg="addSp delSp modSp add mod">
        <pc:chgData name="CHEUNG, Tsun Hin [Student]" userId="ba806032-7972-4c7c-ac46-be6a4b4aa9ff" providerId="ADAL" clId="{BBB803F8-AB45-478C-9F53-0724A28CAF8C}" dt="2023-12-26T05:56:20.183" v="22026" actId="20577"/>
        <pc:sldMkLst>
          <pc:docMk/>
          <pc:sldMk cId="2215188848" sldId="320"/>
        </pc:sldMkLst>
        <pc:spChg chg="mod">
          <ac:chgData name="CHEUNG, Tsun Hin [Student]" userId="ba806032-7972-4c7c-ac46-be6a4b4aa9ff" providerId="ADAL" clId="{BBB803F8-AB45-478C-9F53-0724A28CAF8C}" dt="2023-11-20T03:31:39.695" v="739" actId="26606"/>
          <ac:spMkLst>
            <pc:docMk/>
            <pc:sldMk cId="2215188848" sldId="320"/>
            <ac:spMk id="3" creationId="{5A9AA50F-53E4-1D90-07D3-74ED77193938}"/>
          </ac:spMkLst>
        </pc:spChg>
        <pc:spChg chg="add mod">
          <ac:chgData name="CHEUNG, Tsun Hin [Student]" userId="ba806032-7972-4c7c-ac46-be6a4b4aa9ff" providerId="ADAL" clId="{BBB803F8-AB45-478C-9F53-0724A28CAF8C}" dt="2023-12-26T05:56:20.183" v="22026" actId="20577"/>
          <ac:spMkLst>
            <pc:docMk/>
            <pc:sldMk cId="2215188848" sldId="320"/>
            <ac:spMk id="4" creationId="{0155295F-C00F-5577-3D47-7748E7CDEA89}"/>
          </ac:spMkLst>
        </pc:spChg>
        <pc:graphicFrameChg chg="add mod modGraphic">
          <ac:chgData name="CHEUNG, Tsun Hin [Student]" userId="ba806032-7972-4c7c-ac46-be6a4b4aa9ff" providerId="ADAL" clId="{BBB803F8-AB45-478C-9F53-0724A28CAF8C}" dt="2023-12-26T05:56:01.959" v="22022" actId="1076"/>
          <ac:graphicFrameMkLst>
            <pc:docMk/>
            <pc:sldMk cId="2215188848" sldId="320"/>
            <ac:graphicFrameMk id="2" creationId="{02A22574-1598-B2A3-68EF-ADB7A68AFD98}"/>
          </ac:graphicFrameMkLst>
        </pc:graphicFrameChg>
        <pc:graphicFrameChg chg="del">
          <ac:chgData name="CHEUNG, Tsun Hin [Student]" userId="ba806032-7972-4c7c-ac46-be6a4b4aa9ff" providerId="ADAL" clId="{BBB803F8-AB45-478C-9F53-0724A28CAF8C}" dt="2023-11-20T03:31:19.715" v="735" actId="478"/>
          <ac:graphicFrameMkLst>
            <pc:docMk/>
            <pc:sldMk cId="2215188848" sldId="320"/>
            <ac:graphicFrameMk id="4" creationId="{A216FC51-7EF2-CB49-FD31-45B82138E6CD}"/>
          </ac:graphicFrameMkLst>
        </pc:graphicFrameChg>
      </pc:sldChg>
      <pc:sldChg chg="addSp delSp modSp new mod">
        <pc:chgData name="CHEUNG, Tsun Hin [Student]" userId="ba806032-7972-4c7c-ac46-be6a4b4aa9ff" providerId="ADAL" clId="{BBB803F8-AB45-478C-9F53-0724A28CAF8C}" dt="2023-12-27T03:57:52.899" v="22793" actId="20577"/>
        <pc:sldMkLst>
          <pc:docMk/>
          <pc:sldMk cId="2467015481" sldId="321"/>
        </pc:sldMkLst>
        <pc:spChg chg="del">
          <ac:chgData name="CHEUNG, Tsun Hin [Student]" userId="ba806032-7972-4c7c-ac46-be6a4b4aa9ff" providerId="ADAL" clId="{BBB803F8-AB45-478C-9F53-0724A28CAF8C}" dt="2023-11-20T03:32:02.737" v="745" actId="478"/>
          <ac:spMkLst>
            <pc:docMk/>
            <pc:sldMk cId="2467015481" sldId="321"/>
            <ac:spMk id="2" creationId="{D088A949-DD29-22AC-3C68-D6D58BA3C518}"/>
          </ac:spMkLst>
        </pc:spChg>
        <pc:spChg chg="add mod">
          <ac:chgData name="CHEUNG, Tsun Hin [Student]" userId="ba806032-7972-4c7c-ac46-be6a4b4aa9ff" providerId="ADAL" clId="{BBB803F8-AB45-478C-9F53-0724A28CAF8C}" dt="2023-12-26T05:56:14.987" v="22025" actId="20577"/>
          <ac:spMkLst>
            <pc:docMk/>
            <pc:sldMk cId="2467015481" sldId="321"/>
            <ac:spMk id="2" creationId="{F33F2A57-C875-642E-575B-0D10457FFF7C}"/>
          </ac:spMkLst>
        </pc:spChg>
        <pc:spChg chg="mod">
          <ac:chgData name="CHEUNG, Tsun Hin [Student]" userId="ba806032-7972-4c7c-ac46-be6a4b4aa9ff" providerId="ADAL" clId="{BBB803F8-AB45-478C-9F53-0724A28CAF8C}" dt="2023-12-04T04:52:24.654" v="4802"/>
          <ac:spMkLst>
            <pc:docMk/>
            <pc:sldMk cId="2467015481" sldId="321"/>
            <ac:spMk id="4" creationId="{C4221757-8D61-8BBB-6840-91E5AC34BB22}"/>
          </ac:spMkLst>
        </pc:spChg>
        <pc:graphicFrameChg chg="add mod modGraphic">
          <ac:chgData name="CHEUNG, Tsun Hin [Student]" userId="ba806032-7972-4c7c-ac46-be6a4b4aa9ff" providerId="ADAL" clId="{BBB803F8-AB45-478C-9F53-0724A28CAF8C}" dt="2023-12-27T03:57:52.899" v="22793" actId="20577"/>
          <ac:graphicFrameMkLst>
            <pc:docMk/>
            <pc:sldMk cId="2467015481" sldId="321"/>
            <ac:graphicFrameMk id="5" creationId="{C68BE5CD-04BB-97BD-817C-84315A60177D}"/>
          </ac:graphicFrameMkLst>
        </pc:graphicFrameChg>
      </pc:sldChg>
      <pc:sldChg chg="addSp delSp modSp new mod">
        <pc:chgData name="CHEUNG, Tsun Hin [Student]" userId="ba806032-7972-4c7c-ac46-be6a4b4aa9ff" providerId="ADAL" clId="{BBB803F8-AB45-478C-9F53-0724A28CAF8C}" dt="2023-12-27T03:55:20.351" v="22557" actId="20577"/>
        <pc:sldMkLst>
          <pc:docMk/>
          <pc:sldMk cId="1047212999" sldId="322"/>
        </pc:sldMkLst>
        <pc:spChg chg="del">
          <ac:chgData name="CHEUNG, Tsun Hin [Student]" userId="ba806032-7972-4c7c-ac46-be6a4b4aa9ff" providerId="ADAL" clId="{BBB803F8-AB45-478C-9F53-0724A28CAF8C}" dt="2023-11-20T03:32:27.262" v="776" actId="478"/>
          <ac:spMkLst>
            <pc:docMk/>
            <pc:sldMk cId="1047212999" sldId="322"/>
            <ac:spMk id="2" creationId="{732EE0D4-3B15-4A9F-D65F-E7816096D68C}"/>
          </ac:spMkLst>
        </pc:spChg>
        <pc:spChg chg="mod">
          <ac:chgData name="CHEUNG, Tsun Hin [Student]" userId="ba806032-7972-4c7c-ac46-be6a4b4aa9ff" providerId="ADAL" clId="{BBB803F8-AB45-478C-9F53-0724A28CAF8C}" dt="2023-11-20T03:32:36.320" v="778" actId="26606"/>
          <ac:spMkLst>
            <pc:docMk/>
            <pc:sldMk cId="1047212999" sldId="322"/>
            <ac:spMk id="3" creationId="{1A9A06DD-D1C1-DE48-1033-ECCBEFD3E887}"/>
          </ac:spMkLst>
        </pc:spChg>
        <pc:spChg chg="mod">
          <ac:chgData name="CHEUNG, Tsun Hin [Student]" userId="ba806032-7972-4c7c-ac46-be6a4b4aa9ff" providerId="ADAL" clId="{BBB803F8-AB45-478C-9F53-0724A28CAF8C}" dt="2023-11-20T03:32:36.320" v="778" actId="26606"/>
          <ac:spMkLst>
            <pc:docMk/>
            <pc:sldMk cId="1047212999" sldId="322"/>
            <ac:spMk id="4" creationId="{0CA98223-80AF-65C0-8459-C5B6F3567099}"/>
          </ac:spMkLst>
        </pc:spChg>
        <pc:graphicFrameChg chg="add mod modGraphic">
          <ac:chgData name="CHEUNG, Tsun Hin [Student]" userId="ba806032-7972-4c7c-ac46-be6a4b4aa9ff" providerId="ADAL" clId="{BBB803F8-AB45-478C-9F53-0724A28CAF8C}" dt="2023-12-27T03:55:20.351" v="22557" actId="20577"/>
          <ac:graphicFrameMkLst>
            <pc:docMk/>
            <pc:sldMk cId="1047212999" sldId="322"/>
            <ac:graphicFrameMk id="5" creationId="{B43C1067-B83E-0702-8AB9-F27470358548}"/>
          </ac:graphicFrameMkLst>
        </pc:graphicFrameChg>
      </pc:sldChg>
      <pc:sldChg chg="addSp delSp modSp new mod">
        <pc:chgData name="CHEUNG, Tsun Hin [Student]" userId="ba806032-7972-4c7c-ac46-be6a4b4aa9ff" providerId="ADAL" clId="{BBB803F8-AB45-478C-9F53-0724A28CAF8C}" dt="2023-12-26T05:56:59.300" v="22056" actId="1076"/>
        <pc:sldMkLst>
          <pc:docMk/>
          <pc:sldMk cId="318183041" sldId="323"/>
        </pc:sldMkLst>
        <pc:spChg chg="del">
          <ac:chgData name="CHEUNG, Tsun Hin [Student]" userId="ba806032-7972-4c7c-ac46-be6a4b4aa9ff" providerId="ADAL" clId="{BBB803F8-AB45-478C-9F53-0724A28CAF8C}" dt="2023-11-20T03:33:00.518" v="827" actId="478"/>
          <ac:spMkLst>
            <pc:docMk/>
            <pc:sldMk cId="318183041" sldId="323"/>
            <ac:spMk id="2" creationId="{9E103901-E4E3-F1DC-2527-673CDD136935}"/>
          </ac:spMkLst>
        </pc:spChg>
        <pc:spChg chg="add mod">
          <ac:chgData name="CHEUNG, Tsun Hin [Student]" userId="ba806032-7972-4c7c-ac46-be6a4b4aa9ff" providerId="ADAL" clId="{BBB803F8-AB45-478C-9F53-0724A28CAF8C}" dt="2023-12-26T05:56:51.994" v="22052" actId="20577"/>
          <ac:spMkLst>
            <pc:docMk/>
            <pc:sldMk cId="318183041" sldId="323"/>
            <ac:spMk id="2" creationId="{DAE3575C-BE20-AAE1-EB8E-8D3F4C60AE20}"/>
          </ac:spMkLst>
        </pc:spChg>
        <pc:spChg chg="mod">
          <ac:chgData name="CHEUNG, Tsun Hin [Student]" userId="ba806032-7972-4c7c-ac46-be6a4b4aa9ff" providerId="ADAL" clId="{BBB803F8-AB45-478C-9F53-0724A28CAF8C}" dt="2023-12-26T05:56:59.300" v="22056" actId="1076"/>
          <ac:spMkLst>
            <pc:docMk/>
            <pc:sldMk cId="318183041" sldId="323"/>
            <ac:spMk id="4" creationId="{0F192194-FFA2-2F4E-130D-FB9A1F1910BF}"/>
          </ac:spMkLst>
        </pc:spChg>
        <pc:spChg chg="add mod">
          <ac:chgData name="CHEUNG, Tsun Hin [Student]" userId="ba806032-7972-4c7c-ac46-be6a4b4aa9ff" providerId="ADAL" clId="{BBB803F8-AB45-478C-9F53-0724A28CAF8C}" dt="2023-12-26T05:56:57.645" v="22054" actId="1076"/>
          <ac:spMkLst>
            <pc:docMk/>
            <pc:sldMk cId="318183041" sldId="323"/>
            <ac:spMk id="7" creationId="{0F9BA865-2F5F-A919-2CBD-0E8A7CA52611}"/>
          </ac:spMkLst>
        </pc:spChg>
        <pc:picChg chg="add mod">
          <ac:chgData name="CHEUNG, Tsun Hin [Student]" userId="ba806032-7972-4c7c-ac46-be6a4b4aa9ff" providerId="ADAL" clId="{BBB803F8-AB45-478C-9F53-0724A28CAF8C}" dt="2023-12-15T08:05:34.871" v="16151" actId="1076"/>
          <ac:picMkLst>
            <pc:docMk/>
            <pc:sldMk cId="318183041" sldId="323"/>
            <ac:picMk id="5" creationId="{82CE8CC1-74E8-F078-95AD-6667BFAF9503}"/>
          </ac:picMkLst>
        </pc:picChg>
        <pc:picChg chg="add mod">
          <ac:chgData name="CHEUNG, Tsun Hin [Student]" userId="ba806032-7972-4c7c-ac46-be6a4b4aa9ff" providerId="ADAL" clId="{BBB803F8-AB45-478C-9F53-0724A28CAF8C}" dt="2023-12-15T08:05:39.971" v="16154" actId="1076"/>
          <ac:picMkLst>
            <pc:docMk/>
            <pc:sldMk cId="318183041" sldId="323"/>
            <ac:picMk id="6" creationId="{89B612DA-F5FB-1AF0-0075-FF5C96137F41}"/>
          </ac:picMkLst>
        </pc:picChg>
      </pc:sldChg>
      <pc:sldChg chg="addSp delSp modSp add del mod">
        <pc:chgData name="CHEUNG, Tsun Hin [Student]" userId="ba806032-7972-4c7c-ac46-be6a4b4aa9ff" providerId="ADAL" clId="{BBB803F8-AB45-478C-9F53-0724A28CAF8C}" dt="2023-12-15T08:05:55.169" v="16155" actId="47"/>
        <pc:sldMkLst>
          <pc:docMk/>
          <pc:sldMk cId="3055401677" sldId="324"/>
        </pc:sldMkLst>
        <pc:spChg chg="mod">
          <ac:chgData name="CHEUNG, Tsun Hin [Student]" userId="ba806032-7972-4c7c-ac46-be6a4b4aa9ff" providerId="ADAL" clId="{BBB803F8-AB45-478C-9F53-0724A28CAF8C}" dt="2023-12-15T04:40:58.967" v="12926"/>
          <ac:spMkLst>
            <pc:docMk/>
            <pc:sldMk cId="3055401677" sldId="324"/>
            <ac:spMk id="4" creationId="{0F192194-FFA2-2F4E-130D-FB9A1F1910BF}"/>
          </ac:spMkLst>
        </pc:spChg>
        <pc:picChg chg="add mod">
          <ac:chgData name="CHEUNG, Tsun Hin [Student]" userId="ba806032-7972-4c7c-ac46-be6a4b4aa9ff" providerId="ADAL" clId="{BBB803F8-AB45-478C-9F53-0724A28CAF8C}" dt="2023-11-20T03:33:45.022" v="901" actId="1076"/>
          <ac:picMkLst>
            <pc:docMk/>
            <pc:sldMk cId="3055401677" sldId="324"/>
            <ac:picMk id="2" creationId="{12A98294-F729-6A5C-0038-CCCD8B3CBFB3}"/>
          </ac:picMkLst>
        </pc:picChg>
        <pc:picChg chg="del">
          <ac:chgData name="CHEUNG, Tsun Hin [Student]" userId="ba806032-7972-4c7c-ac46-be6a4b4aa9ff" providerId="ADAL" clId="{BBB803F8-AB45-478C-9F53-0724A28CAF8C}" dt="2023-11-20T03:33:34.444" v="891" actId="478"/>
          <ac:picMkLst>
            <pc:docMk/>
            <pc:sldMk cId="3055401677" sldId="324"/>
            <ac:picMk id="5" creationId="{82CE8CC1-74E8-F078-95AD-6667BFAF9503}"/>
          </ac:picMkLst>
        </pc:picChg>
      </pc:sldChg>
      <pc:sldChg chg="addSp delSp modSp add mod">
        <pc:chgData name="CHEUNG, Tsun Hin [Student]" userId="ba806032-7972-4c7c-ac46-be6a4b4aa9ff" providerId="ADAL" clId="{BBB803F8-AB45-478C-9F53-0724A28CAF8C}" dt="2023-12-26T05:57:08.536" v="22058" actId="1076"/>
        <pc:sldMkLst>
          <pc:docMk/>
          <pc:sldMk cId="2180986479" sldId="325"/>
        </pc:sldMkLst>
        <pc:spChg chg="mod">
          <ac:chgData name="CHEUNG, Tsun Hin [Student]" userId="ba806032-7972-4c7c-ac46-be6a4b4aa9ff" providerId="ADAL" clId="{BBB803F8-AB45-478C-9F53-0724A28CAF8C}" dt="2023-12-15T04:40:58.967" v="12926"/>
          <ac:spMkLst>
            <pc:docMk/>
            <pc:sldMk cId="2180986479" sldId="325"/>
            <ac:spMk id="4" creationId="{0F192194-FFA2-2F4E-130D-FB9A1F1910BF}"/>
          </ac:spMkLst>
        </pc:spChg>
        <pc:spChg chg="add mod">
          <ac:chgData name="CHEUNG, Tsun Hin [Student]" userId="ba806032-7972-4c7c-ac46-be6a4b4aa9ff" providerId="ADAL" clId="{BBB803F8-AB45-478C-9F53-0724A28CAF8C}" dt="2023-12-26T05:57:08.536" v="22058" actId="1076"/>
          <ac:spMkLst>
            <pc:docMk/>
            <pc:sldMk cId="2180986479" sldId="325"/>
            <ac:spMk id="5" creationId="{2198FB3F-F5EE-C855-D979-6948A37BE31D}"/>
          </ac:spMkLst>
        </pc:spChg>
        <pc:picChg chg="add mod">
          <ac:chgData name="CHEUNG, Tsun Hin [Student]" userId="ba806032-7972-4c7c-ac46-be6a4b4aa9ff" providerId="ADAL" clId="{BBB803F8-AB45-478C-9F53-0724A28CAF8C}" dt="2023-11-20T03:33:25.561" v="884"/>
          <ac:picMkLst>
            <pc:docMk/>
            <pc:sldMk cId="2180986479" sldId="325"/>
            <ac:picMk id="2" creationId="{9318F343-0101-618E-166D-A29637C93730}"/>
          </ac:picMkLst>
        </pc:picChg>
        <pc:picChg chg="del">
          <ac:chgData name="CHEUNG, Tsun Hin [Student]" userId="ba806032-7972-4c7c-ac46-be6a4b4aa9ff" providerId="ADAL" clId="{BBB803F8-AB45-478C-9F53-0724A28CAF8C}" dt="2023-11-20T03:33:26.357" v="885" actId="478"/>
          <ac:picMkLst>
            <pc:docMk/>
            <pc:sldMk cId="2180986479" sldId="325"/>
            <ac:picMk id="5" creationId="{82CE8CC1-74E8-F078-95AD-6667BFAF9503}"/>
          </ac:picMkLst>
        </pc:picChg>
        <pc:picChg chg="add mod">
          <ac:chgData name="CHEUNG, Tsun Hin [Student]" userId="ba806032-7972-4c7c-ac46-be6a4b4aa9ff" providerId="ADAL" clId="{BBB803F8-AB45-478C-9F53-0724A28CAF8C}" dt="2023-11-20T03:33:31.573" v="890" actId="1076"/>
          <ac:picMkLst>
            <pc:docMk/>
            <pc:sldMk cId="2180986479" sldId="325"/>
            <ac:picMk id="6" creationId="{8EF17102-6A86-D6D2-D17F-DDA2F1DAEA99}"/>
          </ac:picMkLst>
        </pc:picChg>
        <pc:cxnChg chg="add mod">
          <ac:chgData name="CHEUNG, Tsun Hin [Student]" userId="ba806032-7972-4c7c-ac46-be6a4b4aa9ff" providerId="ADAL" clId="{BBB803F8-AB45-478C-9F53-0724A28CAF8C}" dt="2023-12-26T05:57:08.536" v="22058" actId="1076"/>
          <ac:cxnSpMkLst>
            <pc:docMk/>
            <pc:sldMk cId="2180986479" sldId="325"/>
            <ac:cxnSpMk id="2" creationId="{A755B1CC-6022-E7BE-091A-6ED1DEEC3F25}"/>
          </ac:cxnSpMkLst>
        </pc:cxnChg>
      </pc:sldChg>
      <pc:sldChg chg="addSp delSp modSp new mod">
        <pc:chgData name="CHEUNG, Tsun Hin [Student]" userId="ba806032-7972-4c7c-ac46-be6a4b4aa9ff" providerId="ADAL" clId="{BBB803F8-AB45-478C-9F53-0724A28CAF8C}" dt="2023-12-27T03:37:36.983" v="22264" actId="14100"/>
        <pc:sldMkLst>
          <pc:docMk/>
          <pc:sldMk cId="2500197956" sldId="326"/>
        </pc:sldMkLst>
        <pc:spChg chg="add mod">
          <ac:chgData name="CHEUNG, Tsun Hin [Student]" userId="ba806032-7972-4c7c-ac46-be6a4b4aa9ff" providerId="ADAL" clId="{BBB803F8-AB45-478C-9F53-0724A28CAF8C}" dt="2023-12-27T03:37:26.340" v="22259" actId="1076"/>
          <ac:spMkLst>
            <pc:docMk/>
            <pc:sldMk cId="2500197956" sldId="326"/>
            <ac:spMk id="2" creationId="{271DC142-19C3-E9C3-1222-7C6BB9C328D8}"/>
          </ac:spMkLst>
        </pc:spChg>
        <pc:spChg chg="del">
          <ac:chgData name="CHEUNG, Tsun Hin [Student]" userId="ba806032-7972-4c7c-ac46-be6a4b4aa9ff" providerId="ADAL" clId="{BBB803F8-AB45-478C-9F53-0724A28CAF8C}" dt="2023-11-20T03:34:05.965" v="950" actId="478"/>
          <ac:spMkLst>
            <pc:docMk/>
            <pc:sldMk cId="2500197956" sldId="326"/>
            <ac:spMk id="2" creationId="{C39EAA1B-E71A-BBA8-8ADE-B5D23BF86C7E}"/>
          </ac:spMkLst>
        </pc:spChg>
        <pc:spChg chg="mod">
          <ac:chgData name="CHEUNG, Tsun Hin [Student]" userId="ba806032-7972-4c7c-ac46-be6a4b4aa9ff" providerId="ADAL" clId="{BBB803F8-AB45-478C-9F53-0724A28CAF8C}" dt="2023-11-20T03:34:04.038" v="949" actId="20577"/>
          <ac:spMkLst>
            <pc:docMk/>
            <pc:sldMk cId="2500197956" sldId="326"/>
            <ac:spMk id="4" creationId="{BD5AE513-697F-4B59-4859-491E1F89E356}"/>
          </ac:spMkLst>
        </pc:spChg>
        <pc:picChg chg="add mod">
          <ac:chgData name="CHEUNG, Tsun Hin [Student]" userId="ba806032-7972-4c7c-ac46-be6a4b4aa9ff" providerId="ADAL" clId="{BBB803F8-AB45-478C-9F53-0724A28CAF8C}" dt="2023-12-27T03:37:30.308" v="22260" actId="1076"/>
          <ac:picMkLst>
            <pc:docMk/>
            <pc:sldMk cId="2500197956" sldId="326"/>
            <ac:picMk id="5" creationId="{7AF6F723-533D-761C-2FAE-87DEE525D578}"/>
          </ac:picMkLst>
        </pc:picChg>
        <pc:cxnChg chg="add mod">
          <ac:chgData name="CHEUNG, Tsun Hin [Student]" userId="ba806032-7972-4c7c-ac46-be6a4b4aa9ff" providerId="ADAL" clId="{BBB803F8-AB45-478C-9F53-0724A28CAF8C}" dt="2023-12-27T03:37:36.983" v="22264" actId="14100"/>
          <ac:cxnSpMkLst>
            <pc:docMk/>
            <pc:sldMk cId="2500197956" sldId="326"/>
            <ac:cxnSpMk id="6" creationId="{6FB20389-B790-4F13-A0DD-9ACF36FBBCF8}"/>
          </ac:cxnSpMkLst>
        </pc:cxnChg>
      </pc:sldChg>
      <pc:sldChg chg="addSp delSp modSp new mod ord">
        <pc:chgData name="CHEUNG, Tsun Hin [Student]" userId="ba806032-7972-4c7c-ac46-be6a4b4aa9ff" providerId="ADAL" clId="{BBB803F8-AB45-478C-9F53-0724A28CAF8C}" dt="2023-12-27T04:13:56.140" v="22838" actId="20577"/>
        <pc:sldMkLst>
          <pc:docMk/>
          <pc:sldMk cId="164539152" sldId="327"/>
        </pc:sldMkLst>
        <pc:spChg chg="del mod">
          <ac:chgData name="CHEUNG, Tsun Hin [Student]" userId="ba806032-7972-4c7c-ac46-be6a4b4aa9ff" providerId="ADAL" clId="{BBB803F8-AB45-478C-9F53-0724A28CAF8C}" dt="2023-11-20T03:34:38.672" v="1001" actId="478"/>
          <ac:spMkLst>
            <pc:docMk/>
            <pc:sldMk cId="164539152" sldId="327"/>
            <ac:spMk id="2" creationId="{84B7CBCF-B53B-C716-70C6-12CC387B2F55}"/>
          </ac:spMkLst>
        </pc:spChg>
        <pc:spChg chg="mod">
          <ac:chgData name="CHEUNG, Tsun Hin [Student]" userId="ba806032-7972-4c7c-ac46-be6a4b4aa9ff" providerId="ADAL" clId="{BBB803F8-AB45-478C-9F53-0724A28CAF8C}" dt="2023-12-27T03:37:48.448" v="22265" actId="1076"/>
          <ac:spMkLst>
            <pc:docMk/>
            <pc:sldMk cId="164539152" sldId="327"/>
            <ac:spMk id="3" creationId="{F73063C8-68FA-3302-417C-451BA92C146F}"/>
          </ac:spMkLst>
        </pc:spChg>
        <pc:spChg chg="mod">
          <ac:chgData name="CHEUNG, Tsun Hin [Student]" userId="ba806032-7972-4c7c-ac46-be6a4b4aa9ff" providerId="ADAL" clId="{BBB803F8-AB45-478C-9F53-0724A28CAF8C}" dt="2023-12-27T04:13:56.140" v="22838" actId="20577"/>
          <ac:spMkLst>
            <pc:docMk/>
            <pc:sldMk cId="164539152" sldId="327"/>
            <ac:spMk id="4" creationId="{55B7C0BE-1B13-3B85-F350-51D3A84F9E7D}"/>
          </ac:spMkLst>
        </pc:spChg>
        <pc:graphicFrameChg chg="add del mod">
          <ac:chgData name="CHEUNG, Tsun Hin [Student]" userId="ba806032-7972-4c7c-ac46-be6a4b4aa9ff" providerId="ADAL" clId="{BBB803F8-AB45-478C-9F53-0724A28CAF8C}" dt="2023-11-20T03:34:55.495" v="1003"/>
          <ac:graphicFrameMkLst>
            <pc:docMk/>
            <pc:sldMk cId="164539152" sldId="327"/>
            <ac:graphicFrameMk id="5" creationId="{15B3057A-A40C-C845-7C23-DB932052AEA0}"/>
          </ac:graphicFrameMkLst>
        </pc:graphicFrameChg>
        <pc:graphicFrameChg chg="add mod">
          <ac:chgData name="CHEUNG, Tsun Hin [Student]" userId="ba806032-7972-4c7c-ac46-be6a4b4aa9ff" providerId="ADAL" clId="{BBB803F8-AB45-478C-9F53-0724A28CAF8C}" dt="2023-11-30T04:29:14.225" v="4368" actId="14100"/>
          <ac:graphicFrameMkLst>
            <pc:docMk/>
            <pc:sldMk cId="164539152" sldId="327"/>
            <ac:graphicFrameMk id="6" creationId="{4A7A0D6E-36E1-93F7-C4DD-014D281C416F}"/>
          </ac:graphicFrameMkLst>
        </pc:graphicFrameChg>
      </pc:sldChg>
      <pc:sldChg chg="addSp delSp modSp new mod">
        <pc:chgData name="CHEUNG, Tsun Hin [Student]" userId="ba806032-7972-4c7c-ac46-be6a4b4aa9ff" providerId="ADAL" clId="{BBB803F8-AB45-478C-9F53-0724A28CAF8C}" dt="2023-12-11T09:19:44.829" v="7011" actId="26606"/>
        <pc:sldMkLst>
          <pc:docMk/>
          <pc:sldMk cId="2715243930" sldId="328"/>
        </pc:sldMkLst>
        <pc:spChg chg="del">
          <ac:chgData name="CHEUNG, Tsun Hin [Student]" userId="ba806032-7972-4c7c-ac46-be6a4b4aa9ff" providerId="ADAL" clId="{BBB803F8-AB45-478C-9F53-0724A28CAF8C}" dt="2023-11-20T03:35:38.412" v="1011" actId="478"/>
          <ac:spMkLst>
            <pc:docMk/>
            <pc:sldMk cId="2715243930" sldId="328"/>
            <ac:spMk id="2" creationId="{47FEE245-3EF0-BBF8-05BD-57FFC0FFBB54}"/>
          </ac:spMkLst>
        </pc:spChg>
        <pc:spChg chg="add">
          <ac:chgData name="CHEUNG, Tsun Hin [Student]" userId="ba806032-7972-4c7c-ac46-be6a4b4aa9ff" providerId="ADAL" clId="{BBB803F8-AB45-478C-9F53-0724A28CAF8C}" dt="2023-12-11T09:19:44.829" v="7011" actId="26606"/>
          <ac:spMkLst>
            <pc:docMk/>
            <pc:sldMk cId="2715243930" sldId="328"/>
            <ac:spMk id="3" creationId="{BA0CDA05-4D92-5160-9798-A92CB5E80BFD}"/>
          </ac:spMkLst>
        </pc:spChg>
        <pc:spChg chg="add">
          <ac:chgData name="CHEUNG, Tsun Hin [Student]" userId="ba806032-7972-4c7c-ac46-be6a4b4aa9ff" providerId="ADAL" clId="{BBB803F8-AB45-478C-9F53-0724A28CAF8C}" dt="2023-12-11T09:19:44.829" v="7011" actId="26606"/>
          <ac:spMkLst>
            <pc:docMk/>
            <pc:sldMk cId="2715243930" sldId="328"/>
            <ac:spMk id="4" creationId="{C6B5A8B7-0C7F-042C-6C64-8FCEE4DB195A}"/>
          </ac:spMkLst>
        </pc:spChg>
        <pc:spChg chg="del mod replId">
          <ac:chgData name="CHEUNG, Tsun Hin [Student]" userId="ba806032-7972-4c7c-ac46-be6a4b4aa9ff" providerId="ADAL" clId="{BBB803F8-AB45-478C-9F53-0724A28CAF8C}" dt="2023-12-11T09:19:44.829" v="7011" actId="26606"/>
          <ac:spMkLst>
            <pc:docMk/>
            <pc:sldMk cId="2715243930" sldId="328"/>
            <ac:spMk id="8" creationId="{D40E3294-0FD2-0332-5781-F923C711F617}"/>
          </ac:spMkLst>
        </pc:spChg>
        <pc:spChg chg="del mod replId">
          <ac:chgData name="CHEUNG, Tsun Hin [Student]" userId="ba806032-7972-4c7c-ac46-be6a4b4aa9ff" providerId="ADAL" clId="{BBB803F8-AB45-478C-9F53-0724A28CAF8C}" dt="2023-12-11T09:19:44.829" v="7011" actId="26606"/>
          <ac:spMkLst>
            <pc:docMk/>
            <pc:sldMk cId="2715243930" sldId="328"/>
            <ac:spMk id="9" creationId="{6610FDCA-D0E6-3088-5E55-24BB12DC8328}"/>
          </ac:spMkLst>
        </pc:spChg>
        <pc:graphicFrameChg chg="add del mod">
          <ac:chgData name="CHEUNG, Tsun Hin [Student]" userId="ba806032-7972-4c7c-ac46-be6a4b4aa9ff" providerId="ADAL" clId="{BBB803F8-AB45-478C-9F53-0724A28CAF8C}" dt="2023-12-11T08:59:36.247" v="6963"/>
          <ac:graphicFrameMkLst>
            <pc:docMk/>
            <pc:sldMk cId="2715243930" sldId="328"/>
            <ac:graphicFrameMk id="2" creationId="{20FD311B-8D8F-DF12-A0A0-BF55BC4B89EE}"/>
          </ac:graphicFrameMkLst>
        </pc:graphicFrameChg>
        <pc:graphicFrameChg chg="add del mod modGraphic">
          <ac:chgData name="CHEUNG, Tsun Hin [Student]" userId="ba806032-7972-4c7c-ac46-be6a4b4aa9ff" providerId="ADAL" clId="{BBB803F8-AB45-478C-9F53-0724A28CAF8C}" dt="2023-12-11T08:59:32.425" v="6959" actId="478"/>
          <ac:graphicFrameMkLst>
            <pc:docMk/>
            <pc:sldMk cId="2715243930" sldId="328"/>
            <ac:graphicFrameMk id="5" creationId="{B11196D8-0FCC-F92A-47C1-D0D857A11F54}"/>
          </ac:graphicFrameMkLst>
        </pc:graphicFrameChg>
        <pc:graphicFrameChg chg="add">
          <ac:chgData name="CHEUNG, Tsun Hin [Student]" userId="ba806032-7972-4c7c-ac46-be6a4b4aa9ff" providerId="ADAL" clId="{BBB803F8-AB45-478C-9F53-0724A28CAF8C}" dt="2023-12-11T09:19:44.829" v="7011" actId="26606"/>
          <ac:graphicFrameMkLst>
            <pc:docMk/>
            <pc:sldMk cId="2715243930" sldId="328"/>
            <ac:graphicFrameMk id="6" creationId="{219FDB4C-C109-E855-D6BD-024151282D7A}"/>
          </ac:graphicFrameMkLst>
        </pc:graphicFrameChg>
        <pc:graphicFrameChg chg="add del mod replId">
          <ac:chgData name="CHEUNG, Tsun Hin [Student]" userId="ba806032-7972-4c7c-ac46-be6a4b4aa9ff" providerId="ADAL" clId="{BBB803F8-AB45-478C-9F53-0724A28CAF8C}" dt="2023-12-11T09:19:44.829" v="7011" actId="26606"/>
          <ac:graphicFrameMkLst>
            <pc:docMk/>
            <pc:sldMk cId="2715243930" sldId="328"/>
            <ac:graphicFrameMk id="10" creationId="{97D3CAA0-1AEA-FE81-BAF6-A8DBB7FF5E9D}"/>
          </ac:graphicFrameMkLst>
        </pc:graphicFrameChg>
      </pc:sldChg>
      <pc:sldChg chg="addSp delSp modSp new mod modClrScheme chgLayout">
        <pc:chgData name="CHEUNG, Tsun Hin [Student]" userId="ba806032-7972-4c7c-ac46-be6a4b4aa9ff" providerId="ADAL" clId="{BBB803F8-AB45-478C-9F53-0724A28CAF8C}" dt="2023-12-11T09:19:49.664" v="7013" actId="26606"/>
        <pc:sldMkLst>
          <pc:docMk/>
          <pc:sldMk cId="3882354260" sldId="329"/>
        </pc:sldMkLst>
        <pc:spChg chg="del">
          <ac:chgData name="CHEUNG, Tsun Hin [Student]" userId="ba806032-7972-4c7c-ac46-be6a4b4aa9ff" providerId="ADAL" clId="{BBB803F8-AB45-478C-9F53-0724A28CAF8C}" dt="2023-11-20T03:36:05.611" v="1054" actId="478"/>
          <ac:spMkLst>
            <pc:docMk/>
            <pc:sldMk cId="3882354260" sldId="329"/>
            <ac:spMk id="2" creationId="{4C7DA6F2-6336-9775-9E66-CFF06CB0CE59}"/>
          </ac:spMkLst>
        </pc:spChg>
        <pc:spChg chg="del mod ord">
          <ac:chgData name="CHEUNG, Tsun Hin [Student]" userId="ba806032-7972-4c7c-ac46-be6a4b4aa9ff" providerId="ADAL" clId="{BBB803F8-AB45-478C-9F53-0724A28CAF8C}" dt="2023-12-11T08:59:42.950" v="6965" actId="478"/>
          <ac:spMkLst>
            <pc:docMk/>
            <pc:sldMk cId="3882354260" sldId="329"/>
            <ac:spMk id="3" creationId="{ED2E737D-0B86-C66D-C2C6-412BADC440CF}"/>
          </ac:spMkLst>
        </pc:spChg>
        <pc:spChg chg="add">
          <ac:chgData name="CHEUNG, Tsun Hin [Student]" userId="ba806032-7972-4c7c-ac46-be6a4b4aa9ff" providerId="ADAL" clId="{BBB803F8-AB45-478C-9F53-0724A28CAF8C}" dt="2023-12-11T09:19:49.664" v="7013" actId="26606"/>
          <ac:spMkLst>
            <pc:docMk/>
            <pc:sldMk cId="3882354260" sldId="329"/>
            <ac:spMk id="4" creationId="{DAE90F4B-C6FB-8453-E1B9-E59B80D1C98F}"/>
          </ac:spMkLst>
        </pc:spChg>
        <pc:spChg chg="del mod replId">
          <ac:chgData name="CHEUNG, Tsun Hin [Student]" userId="ba806032-7972-4c7c-ac46-be6a4b4aa9ff" providerId="ADAL" clId="{BBB803F8-AB45-478C-9F53-0724A28CAF8C}" dt="2023-12-11T09:19:49.664" v="7013" actId="26606"/>
          <ac:spMkLst>
            <pc:docMk/>
            <pc:sldMk cId="3882354260" sldId="329"/>
            <ac:spMk id="7" creationId="{39E9EEBF-EE87-041E-51EA-95368ADDB3D6}"/>
          </ac:spMkLst>
        </pc:spChg>
        <pc:spChg chg="add">
          <ac:chgData name="CHEUNG, Tsun Hin [Student]" userId="ba806032-7972-4c7c-ac46-be6a4b4aa9ff" providerId="ADAL" clId="{BBB803F8-AB45-478C-9F53-0724A28CAF8C}" dt="2023-12-11T09:19:49.664" v="7013" actId="26606"/>
          <ac:spMkLst>
            <pc:docMk/>
            <pc:sldMk cId="3882354260" sldId="329"/>
            <ac:spMk id="10" creationId="{8DD0AA7D-18FE-34A8-461A-138A8FADC753}"/>
          </ac:spMkLst>
        </pc:spChg>
        <pc:graphicFrameChg chg="add del mod">
          <ac:chgData name="CHEUNG, Tsun Hin [Student]" userId="ba806032-7972-4c7c-ac46-be6a4b4aa9ff" providerId="ADAL" clId="{BBB803F8-AB45-478C-9F53-0724A28CAF8C}" dt="2023-12-11T08:59:45.506" v="6967"/>
          <ac:graphicFrameMkLst>
            <pc:docMk/>
            <pc:sldMk cId="3882354260" sldId="329"/>
            <ac:graphicFrameMk id="2" creationId="{B17F3F5F-590F-6DF2-7E25-906FF0D79950}"/>
          </ac:graphicFrameMkLst>
        </pc:graphicFrameChg>
        <pc:graphicFrameChg chg="add">
          <ac:chgData name="CHEUNG, Tsun Hin [Student]" userId="ba806032-7972-4c7c-ac46-be6a4b4aa9ff" providerId="ADAL" clId="{BBB803F8-AB45-478C-9F53-0724A28CAF8C}" dt="2023-12-11T09:19:49.664" v="7013" actId="26606"/>
          <ac:graphicFrameMkLst>
            <pc:docMk/>
            <pc:sldMk cId="3882354260" sldId="329"/>
            <ac:graphicFrameMk id="5" creationId="{678C7443-B495-4391-F46C-8B1CE181EAE2}"/>
          </ac:graphicFrameMkLst>
        </pc:graphicFrameChg>
        <pc:graphicFrameChg chg="add del mod">
          <ac:chgData name="CHEUNG, Tsun Hin [Student]" userId="ba806032-7972-4c7c-ac46-be6a4b4aa9ff" providerId="ADAL" clId="{BBB803F8-AB45-478C-9F53-0724A28CAF8C}" dt="2023-11-20T03:36:32.864" v="1124" actId="478"/>
          <ac:graphicFrameMkLst>
            <pc:docMk/>
            <pc:sldMk cId="3882354260" sldId="329"/>
            <ac:graphicFrameMk id="6" creationId="{A76170F7-BE96-738F-90E5-65A66F4B9B8E}"/>
          </ac:graphicFrameMkLst>
        </pc:graphicFrameChg>
        <pc:graphicFrameChg chg="add del mod modGraphic">
          <ac:chgData name="CHEUNG, Tsun Hin [Student]" userId="ba806032-7972-4c7c-ac46-be6a4b4aa9ff" providerId="ADAL" clId="{BBB803F8-AB45-478C-9F53-0724A28CAF8C}" dt="2023-12-11T08:59:42.950" v="6965" actId="478"/>
          <ac:graphicFrameMkLst>
            <pc:docMk/>
            <pc:sldMk cId="3882354260" sldId="329"/>
            <ac:graphicFrameMk id="7" creationId="{5DE129C8-6370-9C9E-EF64-1D20EEAA537C}"/>
          </ac:graphicFrameMkLst>
        </pc:graphicFrameChg>
        <pc:graphicFrameChg chg="add del mod replId">
          <ac:chgData name="CHEUNG, Tsun Hin [Student]" userId="ba806032-7972-4c7c-ac46-be6a4b4aa9ff" providerId="ADAL" clId="{BBB803F8-AB45-478C-9F53-0724A28CAF8C}" dt="2023-12-11T09:19:49.664" v="7013" actId="26606"/>
          <ac:graphicFrameMkLst>
            <pc:docMk/>
            <pc:sldMk cId="3882354260" sldId="329"/>
            <ac:graphicFrameMk id="8" creationId="{E48CEC1A-E51F-D009-CA7B-2C58F353B321}"/>
          </ac:graphicFrameMkLst>
        </pc:graphicFrameChg>
        <pc:picChg chg="add del mod">
          <ac:chgData name="CHEUNG, Tsun Hin [Student]" userId="ba806032-7972-4c7c-ac46-be6a4b4aa9ff" providerId="ADAL" clId="{BBB803F8-AB45-478C-9F53-0724A28CAF8C}" dt="2023-11-20T03:36:23.840" v="1117" actId="478"/>
          <ac:picMkLst>
            <pc:docMk/>
            <pc:sldMk cId="3882354260" sldId="329"/>
            <ac:picMk id="5" creationId="{4BC5A6B8-2A3F-5B2E-8815-0389DB1D178A}"/>
          </ac:picMkLst>
        </pc:picChg>
      </pc:sldChg>
      <pc:sldChg chg="addSp delSp modSp new mod modClrScheme chgLayout">
        <pc:chgData name="CHEUNG, Tsun Hin [Student]" userId="ba806032-7972-4c7c-ac46-be6a4b4aa9ff" providerId="ADAL" clId="{BBB803F8-AB45-478C-9F53-0724A28CAF8C}" dt="2023-12-12T08:26:19.019" v="8979" actId="20577"/>
        <pc:sldMkLst>
          <pc:docMk/>
          <pc:sldMk cId="1908316722" sldId="330"/>
        </pc:sldMkLst>
        <pc:spChg chg="del">
          <ac:chgData name="CHEUNG, Tsun Hin [Student]" userId="ba806032-7972-4c7c-ac46-be6a4b4aa9ff" providerId="ADAL" clId="{BBB803F8-AB45-478C-9F53-0724A28CAF8C}" dt="2023-11-20T03:37:00.208" v="1169" actId="478"/>
          <ac:spMkLst>
            <pc:docMk/>
            <pc:sldMk cId="1908316722" sldId="330"/>
            <ac:spMk id="2" creationId="{3486DC33-95D6-7177-4DF2-7BA305A49A61}"/>
          </ac:spMkLst>
        </pc:spChg>
        <pc:spChg chg="del mod">
          <ac:chgData name="CHEUNG, Tsun Hin [Student]" userId="ba806032-7972-4c7c-ac46-be6a4b4aa9ff" providerId="ADAL" clId="{BBB803F8-AB45-478C-9F53-0724A28CAF8C}" dt="2023-12-11T08:59:55.438" v="6969" actId="478"/>
          <ac:spMkLst>
            <pc:docMk/>
            <pc:sldMk cId="1908316722" sldId="330"/>
            <ac:spMk id="3" creationId="{4DA774C8-D0FA-2364-8091-E5F0C472FEFF}"/>
          </ac:spMkLst>
        </pc:spChg>
        <pc:spChg chg="add del mod">
          <ac:chgData name="CHEUNG, Tsun Hin [Student]" userId="ba806032-7972-4c7c-ac46-be6a4b4aa9ff" providerId="ADAL" clId="{BBB803F8-AB45-478C-9F53-0724A28CAF8C}" dt="2023-12-11T09:00:03.526" v="6975" actId="26606"/>
          <ac:spMkLst>
            <pc:docMk/>
            <pc:sldMk cId="1908316722" sldId="330"/>
            <ac:spMk id="4" creationId="{C93A9F44-396D-B280-1C09-C6345F3A8C44}"/>
          </ac:spMkLst>
        </pc:spChg>
        <pc:spChg chg="add mod">
          <ac:chgData name="CHEUNG, Tsun Hin [Student]" userId="ba806032-7972-4c7c-ac46-be6a4b4aa9ff" providerId="ADAL" clId="{BBB803F8-AB45-478C-9F53-0724A28CAF8C}" dt="2023-12-12T08:26:19.019" v="8979" actId="20577"/>
          <ac:spMkLst>
            <pc:docMk/>
            <pc:sldMk cId="1908316722" sldId="330"/>
            <ac:spMk id="4" creationId="{E5ECDCA1-CAF4-993F-2101-A771FF77EA41}"/>
          </ac:spMkLst>
        </pc:spChg>
        <pc:spChg chg="add">
          <ac:chgData name="CHEUNG, Tsun Hin [Student]" userId="ba806032-7972-4c7c-ac46-be6a4b4aa9ff" providerId="ADAL" clId="{BBB803F8-AB45-478C-9F53-0724A28CAF8C}" dt="2023-12-11T09:00:09.159" v="6977" actId="26606"/>
          <ac:spMkLst>
            <pc:docMk/>
            <pc:sldMk cId="1908316722" sldId="330"/>
            <ac:spMk id="8" creationId="{AA3E2C82-8A02-2BA1-B508-61D8C8DE478D}"/>
          </ac:spMkLst>
        </pc:spChg>
        <pc:spChg chg="add del mod replId">
          <ac:chgData name="CHEUNG, Tsun Hin [Student]" userId="ba806032-7972-4c7c-ac46-be6a4b4aa9ff" providerId="ADAL" clId="{BBB803F8-AB45-478C-9F53-0724A28CAF8C}" dt="2023-12-11T09:00:09.159" v="6977" actId="26606"/>
          <ac:spMkLst>
            <pc:docMk/>
            <pc:sldMk cId="1908316722" sldId="330"/>
            <ac:spMk id="9" creationId="{89CDE964-C3BA-B8F4-165A-C8DB7380CD02}"/>
          </ac:spMkLst>
        </pc:spChg>
        <pc:spChg chg="add del mod">
          <ac:chgData name="CHEUNG, Tsun Hin [Student]" userId="ba806032-7972-4c7c-ac46-be6a4b4aa9ff" providerId="ADAL" clId="{BBB803F8-AB45-478C-9F53-0724A28CAF8C}" dt="2023-12-11T09:00:03.526" v="6975" actId="26606"/>
          <ac:spMkLst>
            <pc:docMk/>
            <pc:sldMk cId="1908316722" sldId="330"/>
            <ac:spMk id="11" creationId="{7910F594-063C-3B15-B64A-14409590267F}"/>
          </ac:spMkLst>
        </pc:spChg>
        <pc:graphicFrameChg chg="add del mod">
          <ac:chgData name="CHEUNG, Tsun Hin [Student]" userId="ba806032-7972-4c7c-ac46-be6a4b4aa9ff" providerId="ADAL" clId="{BBB803F8-AB45-478C-9F53-0724A28CAF8C}" dt="2023-12-11T08:59:57.865" v="6971"/>
          <ac:graphicFrameMkLst>
            <pc:docMk/>
            <pc:sldMk cId="1908316722" sldId="330"/>
            <ac:graphicFrameMk id="2" creationId="{D29B2B23-0D16-396C-F24D-888D247F6505}"/>
          </ac:graphicFrameMkLst>
        </pc:graphicFrameChg>
        <pc:graphicFrameChg chg="add del mod modGraphic">
          <ac:chgData name="CHEUNG, Tsun Hin [Student]" userId="ba806032-7972-4c7c-ac46-be6a4b4aa9ff" providerId="ADAL" clId="{BBB803F8-AB45-478C-9F53-0724A28CAF8C}" dt="2023-12-11T08:59:55.438" v="6969" actId="478"/>
          <ac:graphicFrameMkLst>
            <pc:docMk/>
            <pc:sldMk cId="1908316722" sldId="330"/>
            <ac:graphicFrameMk id="5" creationId="{E276E6E2-176C-11DC-A475-5D1A18C2ED8A}"/>
          </ac:graphicFrameMkLst>
        </pc:graphicFrameChg>
        <pc:graphicFrameChg chg="add del">
          <ac:chgData name="CHEUNG, Tsun Hin [Student]" userId="ba806032-7972-4c7c-ac46-be6a4b4aa9ff" providerId="ADAL" clId="{BBB803F8-AB45-478C-9F53-0724A28CAF8C}" dt="2023-12-11T09:00:03.526" v="6975" actId="26606"/>
          <ac:graphicFrameMkLst>
            <pc:docMk/>
            <pc:sldMk cId="1908316722" sldId="330"/>
            <ac:graphicFrameMk id="6" creationId="{8F2CEB93-F644-E008-8EF5-C704E7C79405}"/>
          </ac:graphicFrameMkLst>
        </pc:graphicFrameChg>
        <pc:graphicFrameChg chg="add">
          <ac:chgData name="CHEUNG, Tsun Hin [Student]" userId="ba806032-7972-4c7c-ac46-be6a4b4aa9ff" providerId="ADAL" clId="{BBB803F8-AB45-478C-9F53-0724A28CAF8C}" dt="2023-12-11T09:00:09.159" v="6977" actId="26606"/>
          <ac:graphicFrameMkLst>
            <pc:docMk/>
            <pc:sldMk cId="1908316722" sldId="330"/>
            <ac:graphicFrameMk id="6" creationId="{BA1DFA9A-0D23-033F-C287-D2BD4F255E7A}"/>
          </ac:graphicFrameMkLst>
        </pc:graphicFrameChg>
        <pc:graphicFrameChg chg="add del mod replId">
          <ac:chgData name="CHEUNG, Tsun Hin [Student]" userId="ba806032-7972-4c7c-ac46-be6a4b4aa9ff" providerId="ADAL" clId="{BBB803F8-AB45-478C-9F53-0724A28CAF8C}" dt="2023-12-11T09:00:09.159" v="6977" actId="26606"/>
          <ac:graphicFrameMkLst>
            <pc:docMk/>
            <pc:sldMk cId="1908316722" sldId="330"/>
            <ac:graphicFrameMk id="10" creationId="{40229EBF-ED25-219E-1495-A635A24CE000}"/>
          </ac:graphicFrameMkLst>
        </pc:graphicFrameChg>
      </pc:sldChg>
      <pc:sldChg chg="addSp delSp modSp new del mod modClrScheme chgLayout">
        <pc:chgData name="CHEUNG, Tsun Hin [Student]" userId="ba806032-7972-4c7c-ac46-be6a4b4aa9ff" providerId="ADAL" clId="{BBB803F8-AB45-478C-9F53-0724A28CAF8C}" dt="2023-12-11T09:00:11.035" v="6978" actId="47"/>
        <pc:sldMkLst>
          <pc:docMk/>
          <pc:sldMk cId="1723655423" sldId="331"/>
        </pc:sldMkLst>
        <pc:spChg chg="del">
          <ac:chgData name="CHEUNG, Tsun Hin [Student]" userId="ba806032-7972-4c7c-ac46-be6a4b4aa9ff" providerId="ADAL" clId="{BBB803F8-AB45-478C-9F53-0724A28CAF8C}" dt="2023-11-20T03:37:23.665" v="1173" actId="478"/>
          <ac:spMkLst>
            <pc:docMk/>
            <pc:sldMk cId="1723655423" sldId="331"/>
            <ac:spMk id="2" creationId="{FC6ADECD-E526-0784-3840-F32A28D56506}"/>
          </ac:spMkLst>
        </pc:spChg>
        <pc:spChg chg="mod ord">
          <ac:chgData name="CHEUNG, Tsun Hin [Student]" userId="ba806032-7972-4c7c-ac46-be6a4b4aa9ff" providerId="ADAL" clId="{BBB803F8-AB45-478C-9F53-0724A28CAF8C}" dt="2023-11-20T03:37:38.427" v="1181" actId="26606"/>
          <ac:spMkLst>
            <pc:docMk/>
            <pc:sldMk cId="1723655423" sldId="331"/>
            <ac:spMk id="3" creationId="{323D9950-E200-164F-D541-A585191165D2}"/>
          </ac:spMkLst>
        </pc:spChg>
        <pc:spChg chg="mod">
          <ac:chgData name="CHEUNG, Tsun Hin [Student]" userId="ba806032-7972-4c7c-ac46-be6a4b4aa9ff" providerId="ADAL" clId="{BBB803F8-AB45-478C-9F53-0724A28CAF8C}" dt="2023-11-20T03:37:38.427" v="1181" actId="26606"/>
          <ac:spMkLst>
            <pc:docMk/>
            <pc:sldMk cId="1723655423" sldId="331"/>
            <ac:spMk id="4" creationId="{83B04F9A-5006-CA6B-E1C5-0120532128A8}"/>
          </ac:spMkLst>
        </pc:spChg>
        <pc:graphicFrameChg chg="add mod modGraphic">
          <ac:chgData name="CHEUNG, Tsun Hin [Student]" userId="ba806032-7972-4c7c-ac46-be6a4b4aa9ff" providerId="ADAL" clId="{BBB803F8-AB45-478C-9F53-0724A28CAF8C}" dt="2023-12-04T04:52:24.654" v="4802"/>
          <ac:graphicFrameMkLst>
            <pc:docMk/>
            <pc:sldMk cId="1723655423" sldId="331"/>
            <ac:graphicFrameMk id="5" creationId="{6B3BDA60-E0DD-FD2B-70FE-73AFD87F6549}"/>
          </ac:graphicFrameMkLst>
        </pc:graphicFrameChg>
      </pc:sldChg>
      <pc:sldChg chg="addSp delSp modSp new del mod ord">
        <pc:chgData name="CHEUNG, Tsun Hin [Student]" userId="ba806032-7972-4c7c-ac46-be6a4b4aa9ff" providerId="ADAL" clId="{BBB803F8-AB45-478C-9F53-0724A28CAF8C}" dt="2023-12-12T08:37:22.898" v="9434" actId="47"/>
        <pc:sldMkLst>
          <pc:docMk/>
          <pc:sldMk cId="4060175889" sldId="332"/>
        </pc:sldMkLst>
        <pc:spChg chg="del">
          <ac:chgData name="CHEUNG, Tsun Hin [Student]" userId="ba806032-7972-4c7c-ac46-be6a4b4aa9ff" providerId="ADAL" clId="{BBB803F8-AB45-478C-9F53-0724A28CAF8C}" dt="2023-11-20T03:38:04.178" v="1260" actId="478"/>
          <ac:spMkLst>
            <pc:docMk/>
            <pc:sldMk cId="4060175889" sldId="332"/>
            <ac:spMk id="2" creationId="{8049C87D-7AAA-EAFA-9104-E6FD1B5B0AB6}"/>
          </ac:spMkLst>
        </pc:spChg>
        <pc:spChg chg="del mod">
          <ac:chgData name="CHEUNG, Tsun Hin [Student]" userId="ba806032-7972-4c7c-ac46-be6a4b4aa9ff" providerId="ADAL" clId="{BBB803F8-AB45-478C-9F53-0724A28CAF8C}" dt="2023-12-11T09:00:17.592" v="6979" actId="478"/>
          <ac:spMkLst>
            <pc:docMk/>
            <pc:sldMk cId="4060175889" sldId="332"/>
            <ac:spMk id="3" creationId="{620B4A27-88B4-7DB6-1E3C-C9E864DECCC0}"/>
          </ac:spMkLst>
        </pc:spChg>
        <pc:spChg chg="mod">
          <ac:chgData name="CHEUNG, Tsun Hin [Student]" userId="ba806032-7972-4c7c-ac46-be6a4b4aa9ff" providerId="ADAL" clId="{BBB803F8-AB45-478C-9F53-0724A28CAF8C}" dt="2023-11-20T03:38:43.472" v="1272" actId="26606"/>
          <ac:spMkLst>
            <pc:docMk/>
            <pc:sldMk cId="4060175889" sldId="332"/>
            <ac:spMk id="4" creationId="{F574EABA-1D91-3D41-A809-8ED2D992408A}"/>
          </ac:spMkLst>
        </pc:spChg>
        <pc:graphicFrameChg chg="add del mod">
          <ac:chgData name="CHEUNG, Tsun Hin [Student]" userId="ba806032-7972-4c7c-ac46-be6a4b4aa9ff" providerId="ADAL" clId="{BBB803F8-AB45-478C-9F53-0724A28CAF8C}" dt="2023-11-20T03:38:28.899" v="1270" actId="478"/>
          <ac:graphicFrameMkLst>
            <pc:docMk/>
            <pc:sldMk cId="4060175889" sldId="332"/>
            <ac:graphicFrameMk id="5" creationId="{2968D68B-7FD1-7CE6-23FD-80DA3002CE5C}"/>
          </ac:graphicFrameMkLst>
        </pc:graphicFrameChg>
        <pc:graphicFrameChg chg="add del mod modGraphic">
          <ac:chgData name="CHEUNG, Tsun Hin [Student]" userId="ba806032-7972-4c7c-ac46-be6a4b4aa9ff" providerId="ADAL" clId="{BBB803F8-AB45-478C-9F53-0724A28CAF8C}" dt="2023-12-11T09:00:17.592" v="6979" actId="478"/>
          <ac:graphicFrameMkLst>
            <pc:docMk/>
            <pc:sldMk cId="4060175889" sldId="332"/>
            <ac:graphicFrameMk id="6" creationId="{ABC08039-4601-234B-0BDE-0B81B170DCB8}"/>
          </ac:graphicFrameMkLst>
        </pc:graphicFrameChg>
        <pc:picChg chg="add mod">
          <ac:chgData name="CHEUNG, Tsun Hin [Student]" userId="ba806032-7972-4c7c-ac46-be6a4b4aa9ff" providerId="ADAL" clId="{BBB803F8-AB45-478C-9F53-0724A28CAF8C}" dt="2023-12-11T09:00:24.719" v="6984" actId="14100"/>
          <ac:picMkLst>
            <pc:docMk/>
            <pc:sldMk cId="4060175889" sldId="332"/>
            <ac:picMk id="2" creationId="{D7B1A915-F3DC-3980-C344-6A6749F0D98A}"/>
          </ac:picMkLst>
        </pc:picChg>
        <pc:picChg chg="add mod">
          <ac:chgData name="CHEUNG, Tsun Hin [Student]" userId="ba806032-7972-4c7c-ac46-be6a4b4aa9ff" providerId="ADAL" clId="{BBB803F8-AB45-478C-9F53-0724A28CAF8C}" dt="2023-12-11T09:00:26.204" v="6986" actId="1076"/>
          <ac:picMkLst>
            <pc:docMk/>
            <pc:sldMk cId="4060175889" sldId="332"/>
            <ac:picMk id="5" creationId="{533B6346-A92E-8B96-FEB6-3354214F27AC}"/>
          </ac:picMkLst>
        </pc:picChg>
      </pc:sldChg>
      <pc:sldChg chg="addSp delSp modSp new mod modClrScheme chgLayout">
        <pc:chgData name="CHEUNG, Tsun Hin [Student]" userId="ba806032-7972-4c7c-ac46-be6a4b4aa9ff" providerId="ADAL" clId="{BBB803F8-AB45-478C-9F53-0724A28CAF8C}" dt="2023-12-27T03:38:48.855" v="22271" actId="1076"/>
        <pc:sldMkLst>
          <pc:docMk/>
          <pc:sldMk cId="1677907766" sldId="333"/>
        </pc:sldMkLst>
        <pc:spChg chg="mod">
          <ac:chgData name="CHEUNG, Tsun Hin [Student]" userId="ba806032-7972-4c7c-ac46-be6a4b4aa9ff" providerId="ADAL" clId="{BBB803F8-AB45-478C-9F53-0724A28CAF8C}" dt="2023-12-15T07:38:11.637" v="16060" actId="1076"/>
          <ac:spMkLst>
            <pc:docMk/>
            <pc:sldMk cId="1677907766" sldId="333"/>
            <ac:spMk id="2" creationId="{7A31882B-4DFA-51EA-EBD6-DDFF7837BCBB}"/>
          </ac:spMkLst>
        </pc:spChg>
        <pc:spChg chg="del mod">
          <ac:chgData name="CHEUNG, Tsun Hin [Student]" userId="ba806032-7972-4c7c-ac46-be6a4b4aa9ff" providerId="ADAL" clId="{BBB803F8-AB45-478C-9F53-0724A28CAF8C}" dt="2023-11-20T03:41:08.427" v="1328" actId="478"/>
          <ac:spMkLst>
            <pc:docMk/>
            <pc:sldMk cId="1677907766" sldId="333"/>
            <ac:spMk id="2" creationId="{E0A0A79A-F378-5900-02FD-86C471838E52}"/>
          </ac:spMkLst>
        </pc:spChg>
        <pc:spChg chg="mod">
          <ac:chgData name="CHEUNG, Tsun Hin [Student]" userId="ba806032-7972-4c7c-ac46-be6a4b4aa9ff" providerId="ADAL" clId="{BBB803F8-AB45-478C-9F53-0724A28CAF8C}" dt="2023-12-27T03:38:48.855" v="22271" actId="1076"/>
          <ac:spMkLst>
            <pc:docMk/>
            <pc:sldMk cId="1677907766" sldId="333"/>
            <ac:spMk id="3" creationId="{553C2D59-6052-89E0-D77D-90F677674284}"/>
          </ac:spMkLst>
        </pc:spChg>
        <pc:spChg chg="mod ord">
          <ac:chgData name="CHEUNG, Tsun Hin [Student]" userId="ba806032-7972-4c7c-ac46-be6a4b4aa9ff" providerId="ADAL" clId="{BBB803F8-AB45-478C-9F53-0724A28CAF8C}" dt="2023-11-20T03:41:21.601" v="1334" actId="26606"/>
          <ac:spMkLst>
            <pc:docMk/>
            <pc:sldMk cId="1677907766" sldId="333"/>
            <ac:spMk id="3" creationId="{BD1FE56E-4775-7CCD-D1AC-33F7FFB50781}"/>
          </ac:spMkLst>
        </pc:spChg>
        <pc:spChg chg="mod">
          <ac:chgData name="CHEUNG, Tsun Hin [Student]" userId="ba806032-7972-4c7c-ac46-be6a4b4aa9ff" providerId="ADAL" clId="{BBB803F8-AB45-478C-9F53-0724A28CAF8C}" dt="2023-11-20T03:41:21.601" v="1334" actId="26606"/>
          <ac:spMkLst>
            <pc:docMk/>
            <pc:sldMk cId="1677907766" sldId="333"/>
            <ac:spMk id="4" creationId="{7DCE4869-4F3F-BB9D-C1C5-25B789A83F82}"/>
          </ac:spMkLst>
        </pc:spChg>
        <pc:graphicFrameChg chg="add mod modGraphic">
          <ac:chgData name="CHEUNG, Tsun Hin [Student]" userId="ba806032-7972-4c7c-ac46-be6a4b4aa9ff" providerId="ADAL" clId="{BBB803F8-AB45-478C-9F53-0724A28CAF8C}" dt="2023-12-15T07:40:05.077" v="16070" actId="14100"/>
          <ac:graphicFrameMkLst>
            <pc:docMk/>
            <pc:sldMk cId="1677907766" sldId="333"/>
            <ac:graphicFrameMk id="5" creationId="{CBE43DB5-B48D-CA56-F6E9-F2C37D7DB2C6}"/>
          </ac:graphicFrameMkLst>
        </pc:graphicFrameChg>
      </pc:sldChg>
      <pc:sldChg chg="modSp new mod">
        <pc:chgData name="CHEUNG, Tsun Hin [Student]" userId="ba806032-7972-4c7c-ac46-be6a4b4aa9ff" providerId="ADAL" clId="{BBB803F8-AB45-478C-9F53-0724A28CAF8C}" dt="2023-12-15T07:57:04.246" v="16133" actId="20577"/>
        <pc:sldMkLst>
          <pc:docMk/>
          <pc:sldMk cId="4237008617" sldId="334"/>
        </pc:sldMkLst>
        <pc:spChg chg="mod">
          <ac:chgData name="CHEUNG, Tsun Hin [Student]" userId="ba806032-7972-4c7c-ac46-be6a4b4aa9ff" providerId="ADAL" clId="{BBB803F8-AB45-478C-9F53-0724A28CAF8C}" dt="2023-12-15T07:57:04.246" v="16133" actId="20577"/>
          <ac:spMkLst>
            <pc:docMk/>
            <pc:sldMk cId="4237008617" sldId="334"/>
            <ac:spMk id="2" creationId="{5D396FC2-04C3-0337-4FA5-CFD194EBED9A}"/>
          </ac:spMkLst>
        </pc:spChg>
        <pc:spChg chg="mod">
          <ac:chgData name="CHEUNG, Tsun Hin [Student]" userId="ba806032-7972-4c7c-ac46-be6a4b4aa9ff" providerId="ADAL" clId="{BBB803F8-AB45-478C-9F53-0724A28CAF8C}" dt="2023-11-20T03:41:51.256" v="1376" actId="20577"/>
          <ac:spMkLst>
            <pc:docMk/>
            <pc:sldMk cId="4237008617" sldId="334"/>
            <ac:spMk id="4" creationId="{47AC0001-D350-3080-3CBA-91AE8B7F0AC1}"/>
          </ac:spMkLst>
        </pc:spChg>
      </pc:sldChg>
      <pc:sldChg chg="addSp delSp modSp new del mod ord">
        <pc:chgData name="CHEUNG, Tsun Hin [Student]" userId="ba806032-7972-4c7c-ac46-be6a4b4aa9ff" providerId="ADAL" clId="{BBB803F8-AB45-478C-9F53-0724A28CAF8C}" dt="2023-11-20T05:51:28.916" v="1861" actId="47"/>
        <pc:sldMkLst>
          <pc:docMk/>
          <pc:sldMk cId="2018040319" sldId="335"/>
        </pc:sldMkLst>
        <pc:spChg chg="del">
          <ac:chgData name="CHEUNG, Tsun Hin [Student]" userId="ba806032-7972-4c7c-ac46-be6a4b4aa9ff" providerId="ADAL" clId="{BBB803F8-AB45-478C-9F53-0724A28CAF8C}" dt="2023-11-20T03:44:31.186" v="1479"/>
          <ac:spMkLst>
            <pc:docMk/>
            <pc:sldMk cId="2018040319" sldId="335"/>
            <ac:spMk id="2" creationId="{CCCA93A0-46EE-0E15-D3D5-9170389D377D}"/>
          </ac:spMkLst>
        </pc:spChg>
        <pc:spChg chg="mod">
          <ac:chgData name="CHEUNG, Tsun Hin [Student]" userId="ba806032-7972-4c7c-ac46-be6a4b4aa9ff" providerId="ADAL" clId="{BBB803F8-AB45-478C-9F53-0724A28CAF8C}" dt="2023-11-20T03:44:29.812" v="1478" actId="20577"/>
          <ac:spMkLst>
            <pc:docMk/>
            <pc:sldMk cId="2018040319" sldId="335"/>
            <ac:spMk id="4" creationId="{D013C1B8-08AE-75E0-BD0C-841898C27C39}"/>
          </ac:spMkLst>
        </pc:spChg>
        <pc:picChg chg="add mod">
          <ac:chgData name="CHEUNG, Tsun Hin [Student]" userId="ba806032-7972-4c7c-ac46-be6a4b4aa9ff" providerId="ADAL" clId="{BBB803F8-AB45-478C-9F53-0724A28CAF8C}" dt="2023-11-20T05:50:21.949" v="1843" actId="1076"/>
          <ac:picMkLst>
            <pc:docMk/>
            <pc:sldMk cId="2018040319" sldId="335"/>
            <ac:picMk id="5" creationId="{A9D7C3F8-1C03-7FC6-7B17-EBFFBEDE83CC}"/>
          </ac:picMkLst>
        </pc:picChg>
      </pc:sldChg>
      <pc:sldChg chg="addSp delSp modSp add del mod">
        <pc:chgData name="CHEUNG, Tsun Hin [Student]" userId="ba806032-7972-4c7c-ac46-be6a4b4aa9ff" providerId="ADAL" clId="{BBB803F8-AB45-478C-9F53-0724A28CAF8C}" dt="2023-11-20T05:56:32.063" v="2077" actId="47"/>
        <pc:sldMkLst>
          <pc:docMk/>
          <pc:sldMk cId="1179520422" sldId="336"/>
        </pc:sldMkLst>
        <pc:spChg chg="mod">
          <ac:chgData name="CHEUNG, Tsun Hin [Student]" userId="ba806032-7972-4c7c-ac46-be6a4b4aa9ff" providerId="ADAL" clId="{BBB803F8-AB45-478C-9F53-0724A28CAF8C}" dt="2023-11-20T03:45:08.586" v="1560" actId="20577"/>
          <ac:spMkLst>
            <pc:docMk/>
            <pc:sldMk cId="1179520422" sldId="336"/>
            <ac:spMk id="4" creationId="{D013C1B8-08AE-75E0-BD0C-841898C27C39}"/>
          </ac:spMkLst>
        </pc:spChg>
        <pc:spChg chg="add del mod">
          <ac:chgData name="CHEUNG, Tsun Hin [Student]" userId="ba806032-7972-4c7c-ac46-be6a4b4aa9ff" providerId="ADAL" clId="{BBB803F8-AB45-478C-9F53-0724A28CAF8C}" dt="2023-11-20T03:44:51.965" v="1489" actId="478"/>
          <ac:spMkLst>
            <pc:docMk/>
            <pc:sldMk cId="1179520422" sldId="336"/>
            <ac:spMk id="6" creationId="{5AE882E3-3C89-7F76-FC16-AC9DBD42657B}"/>
          </ac:spMkLst>
        </pc:spChg>
        <pc:graphicFrameChg chg="add del mod">
          <ac:chgData name="CHEUNG, Tsun Hin [Student]" userId="ba806032-7972-4c7c-ac46-be6a4b4aa9ff" providerId="ADAL" clId="{BBB803F8-AB45-478C-9F53-0724A28CAF8C}" dt="2023-11-20T03:44:48.477" v="1487"/>
          <ac:graphicFrameMkLst>
            <pc:docMk/>
            <pc:sldMk cId="1179520422" sldId="336"/>
            <ac:graphicFrameMk id="7" creationId="{AF8DE014-5724-CA92-56F9-7513AC7D98C3}"/>
          </ac:graphicFrameMkLst>
        </pc:graphicFrameChg>
        <pc:graphicFrameChg chg="add del mod">
          <ac:chgData name="CHEUNG, Tsun Hin [Student]" userId="ba806032-7972-4c7c-ac46-be6a4b4aa9ff" providerId="ADAL" clId="{BBB803F8-AB45-478C-9F53-0724A28CAF8C}" dt="2023-11-20T05:52:29.758" v="1889" actId="21"/>
          <ac:graphicFrameMkLst>
            <pc:docMk/>
            <pc:sldMk cId="1179520422" sldId="336"/>
            <ac:graphicFrameMk id="8" creationId="{3339B116-B687-7FC5-DD9D-C82B39CB38DD}"/>
          </ac:graphicFrameMkLst>
        </pc:graphicFrameChg>
        <pc:picChg chg="del">
          <ac:chgData name="CHEUNG, Tsun Hin [Student]" userId="ba806032-7972-4c7c-ac46-be6a4b4aa9ff" providerId="ADAL" clId="{BBB803F8-AB45-478C-9F53-0724A28CAF8C}" dt="2023-11-20T03:44:44.754" v="1485" actId="478"/>
          <ac:picMkLst>
            <pc:docMk/>
            <pc:sldMk cId="1179520422" sldId="336"/>
            <ac:picMk id="5" creationId="{A9D7C3F8-1C03-7FC6-7B17-EBFFBEDE83CC}"/>
          </ac:picMkLst>
        </pc:picChg>
        <pc:picChg chg="add del mod">
          <ac:chgData name="CHEUNG, Tsun Hin [Student]" userId="ba806032-7972-4c7c-ac46-be6a4b4aa9ff" providerId="ADAL" clId="{BBB803F8-AB45-478C-9F53-0724A28CAF8C}" dt="2023-11-20T03:44:48.477" v="1487"/>
          <ac:picMkLst>
            <pc:docMk/>
            <pc:sldMk cId="1179520422" sldId="336"/>
            <ac:picMk id="21505" creationId="{9DE840DE-24CD-4A3A-15E9-76FEE712399A}"/>
          </ac:picMkLst>
        </pc:picChg>
        <pc:picChg chg="add del mod">
          <ac:chgData name="CHEUNG, Tsun Hin [Student]" userId="ba806032-7972-4c7c-ac46-be6a4b4aa9ff" providerId="ADAL" clId="{BBB803F8-AB45-478C-9F53-0724A28CAF8C}" dt="2023-11-20T03:44:48.477" v="1487"/>
          <ac:picMkLst>
            <pc:docMk/>
            <pc:sldMk cId="1179520422" sldId="336"/>
            <ac:picMk id="21506" creationId="{797C6910-0762-9A4B-55DC-77DA681D4848}"/>
          </ac:picMkLst>
        </pc:picChg>
      </pc:sldChg>
      <pc:sldChg chg="addSp delSp modSp add del mod">
        <pc:chgData name="CHEUNG, Tsun Hin [Student]" userId="ba806032-7972-4c7c-ac46-be6a4b4aa9ff" providerId="ADAL" clId="{BBB803F8-AB45-478C-9F53-0724A28CAF8C}" dt="2023-11-20T05:56:54.558" v="2109" actId="47"/>
        <pc:sldMkLst>
          <pc:docMk/>
          <pc:sldMk cId="946664606" sldId="337"/>
        </pc:sldMkLst>
        <pc:spChg chg="mod">
          <ac:chgData name="CHEUNG, Tsun Hin [Student]" userId="ba806032-7972-4c7c-ac46-be6a4b4aa9ff" providerId="ADAL" clId="{BBB803F8-AB45-478C-9F53-0724A28CAF8C}" dt="2023-11-20T03:45:55.787" v="1618" actId="20577"/>
          <ac:spMkLst>
            <pc:docMk/>
            <pc:sldMk cId="946664606" sldId="337"/>
            <ac:spMk id="4" creationId="{D013C1B8-08AE-75E0-BD0C-841898C27C39}"/>
          </ac:spMkLst>
        </pc:spChg>
        <pc:graphicFrameChg chg="del mod">
          <ac:chgData name="CHEUNG, Tsun Hin [Student]" userId="ba806032-7972-4c7c-ac46-be6a4b4aa9ff" providerId="ADAL" clId="{BBB803F8-AB45-478C-9F53-0724A28CAF8C}" dt="2023-11-20T03:45:28.512" v="1563" actId="478"/>
          <ac:graphicFrameMkLst>
            <pc:docMk/>
            <pc:sldMk cId="946664606" sldId="337"/>
            <ac:graphicFrameMk id="8" creationId="{3339B116-B687-7FC5-DD9D-C82B39CB38DD}"/>
          </ac:graphicFrameMkLst>
        </pc:graphicFrameChg>
        <pc:picChg chg="add mod">
          <ac:chgData name="CHEUNG, Tsun Hin [Student]" userId="ba806032-7972-4c7c-ac46-be6a4b4aa9ff" providerId="ADAL" clId="{BBB803F8-AB45-478C-9F53-0724A28CAF8C}" dt="2023-11-20T03:45:58.397" v="1620" actId="1076"/>
          <ac:picMkLst>
            <pc:docMk/>
            <pc:sldMk cId="946664606" sldId="337"/>
            <ac:picMk id="2" creationId="{8FF18028-BF8B-E098-67FE-2446E621B4CA}"/>
          </ac:picMkLst>
        </pc:picChg>
      </pc:sldChg>
      <pc:sldChg chg="addSp delSp modSp add del mod">
        <pc:chgData name="CHEUNG, Tsun Hin [Student]" userId="ba806032-7972-4c7c-ac46-be6a4b4aa9ff" providerId="ADAL" clId="{BBB803F8-AB45-478C-9F53-0724A28CAF8C}" dt="2023-12-11T08:43:42.247" v="6784" actId="47"/>
        <pc:sldMkLst>
          <pc:docMk/>
          <pc:sldMk cId="2805092143" sldId="338"/>
        </pc:sldMkLst>
        <pc:spChg chg="mod">
          <ac:chgData name="CHEUNG, Tsun Hin [Student]" userId="ba806032-7972-4c7c-ac46-be6a4b4aa9ff" providerId="ADAL" clId="{BBB803F8-AB45-478C-9F53-0724A28CAF8C}" dt="2023-11-20T03:46:17.192" v="1669" actId="20577"/>
          <ac:spMkLst>
            <pc:docMk/>
            <pc:sldMk cId="2805092143" sldId="338"/>
            <ac:spMk id="4" creationId="{D013C1B8-08AE-75E0-BD0C-841898C27C39}"/>
          </ac:spMkLst>
        </pc:spChg>
        <pc:graphicFrameChg chg="add mod">
          <ac:chgData name="CHEUNG, Tsun Hin [Student]" userId="ba806032-7972-4c7c-ac46-be6a4b4aa9ff" providerId="ADAL" clId="{BBB803F8-AB45-478C-9F53-0724A28CAF8C}" dt="2023-11-20T03:46:46.221" v="1672" actId="1076"/>
          <ac:graphicFrameMkLst>
            <pc:docMk/>
            <pc:sldMk cId="2805092143" sldId="338"/>
            <ac:graphicFrameMk id="5" creationId="{19B03F59-46A7-7B53-28E4-281885AA97AF}"/>
          </ac:graphicFrameMkLst>
        </pc:graphicFrameChg>
        <pc:picChg chg="del">
          <ac:chgData name="CHEUNG, Tsun Hin [Student]" userId="ba806032-7972-4c7c-ac46-be6a4b4aa9ff" providerId="ADAL" clId="{BBB803F8-AB45-478C-9F53-0724A28CAF8C}" dt="2023-11-20T03:46:25.236" v="1670" actId="478"/>
          <ac:picMkLst>
            <pc:docMk/>
            <pc:sldMk cId="2805092143" sldId="338"/>
            <ac:picMk id="2" creationId="{8FF18028-BF8B-E098-67FE-2446E621B4CA}"/>
          </ac:picMkLst>
        </pc:picChg>
      </pc:sldChg>
      <pc:sldChg chg="new del">
        <pc:chgData name="CHEUNG, Tsun Hin [Student]" userId="ba806032-7972-4c7c-ac46-be6a4b4aa9ff" providerId="ADAL" clId="{BBB803F8-AB45-478C-9F53-0724A28CAF8C}" dt="2023-11-20T05:31:54.036" v="1674" actId="680"/>
        <pc:sldMkLst>
          <pc:docMk/>
          <pc:sldMk cId="3632602648" sldId="339"/>
        </pc:sldMkLst>
      </pc:sldChg>
      <pc:sldChg chg="addSp delSp modSp new mod modClrScheme chgLayout">
        <pc:chgData name="CHEUNG, Tsun Hin [Student]" userId="ba806032-7972-4c7c-ac46-be6a4b4aa9ff" providerId="ADAL" clId="{BBB803F8-AB45-478C-9F53-0724A28CAF8C}" dt="2023-12-21T09:27:55.220" v="21391" actId="20577"/>
        <pc:sldMkLst>
          <pc:docMk/>
          <pc:sldMk cId="4218794521" sldId="339"/>
        </pc:sldMkLst>
        <pc:spChg chg="add mod">
          <ac:chgData name="CHEUNG, Tsun Hin [Student]" userId="ba806032-7972-4c7c-ac46-be6a4b4aa9ff" providerId="ADAL" clId="{BBB803F8-AB45-478C-9F53-0724A28CAF8C}" dt="2023-12-21T09:27:55.220" v="21391" actId="20577"/>
          <ac:spMkLst>
            <pc:docMk/>
            <pc:sldMk cId="4218794521" sldId="339"/>
            <ac:spMk id="2" creationId="{97CEE4EF-AA56-232C-D682-DB17C9C714D3}"/>
          </ac:spMkLst>
        </pc:spChg>
        <pc:spChg chg="add del mod">
          <ac:chgData name="CHEUNG, Tsun Hin [Student]" userId="ba806032-7972-4c7c-ac46-be6a4b4aa9ff" providerId="ADAL" clId="{BBB803F8-AB45-478C-9F53-0724A28CAF8C}" dt="2023-12-14T04:22:57.991" v="9638" actId="478"/>
          <ac:spMkLst>
            <pc:docMk/>
            <pc:sldMk cId="4218794521" sldId="339"/>
            <ac:spMk id="2" creationId="{B26A0911-C47B-54C8-F012-631B0AE8346F}"/>
          </ac:spMkLst>
        </pc:spChg>
        <pc:spChg chg="add del mod ord">
          <ac:chgData name="CHEUNG, Tsun Hin [Student]" userId="ba806032-7972-4c7c-ac46-be6a4b4aa9ff" providerId="ADAL" clId="{BBB803F8-AB45-478C-9F53-0724A28CAF8C}" dt="2023-12-14T04:20:55.927" v="9610" actId="26606"/>
          <ac:spMkLst>
            <pc:docMk/>
            <pc:sldMk cId="4218794521" sldId="339"/>
            <ac:spMk id="3" creationId="{9A8A1141-7770-ECB9-31B4-5860A9B139D2}"/>
          </ac:spMkLst>
        </pc:spChg>
        <pc:spChg chg="mod">
          <ac:chgData name="CHEUNG, Tsun Hin [Student]" userId="ba806032-7972-4c7c-ac46-be6a4b4aa9ff" providerId="ADAL" clId="{BBB803F8-AB45-478C-9F53-0724A28CAF8C}" dt="2023-12-21T06:25:38.400" v="21004" actId="20577"/>
          <ac:spMkLst>
            <pc:docMk/>
            <pc:sldMk cId="4218794521" sldId="339"/>
            <ac:spMk id="4" creationId="{AD77E882-EB35-435B-D1BD-0EA1C8D155F2}"/>
          </ac:spMkLst>
        </pc:spChg>
        <pc:spChg chg="mod">
          <ac:chgData name="CHEUNG, Tsun Hin [Student]" userId="ba806032-7972-4c7c-ac46-be6a4b4aa9ff" providerId="ADAL" clId="{BBB803F8-AB45-478C-9F53-0724A28CAF8C}" dt="2023-12-21T08:45:50.599" v="21266" actId="20577"/>
          <ac:spMkLst>
            <pc:docMk/>
            <pc:sldMk cId="4218794521" sldId="339"/>
            <ac:spMk id="5" creationId="{7301FA0D-7DA4-7AE8-A937-D0D51615A777}"/>
          </ac:spMkLst>
        </pc:spChg>
        <pc:spChg chg="add del">
          <ac:chgData name="CHEUNG, Tsun Hin [Student]" userId="ba806032-7972-4c7c-ac46-be6a4b4aa9ff" providerId="ADAL" clId="{BBB803F8-AB45-478C-9F53-0724A28CAF8C}" dt="2023-12-14T03:36:00.314" v="9568" actId="22"/>
          <ac:spMkLst>
            <pc:docMk/>
            <pc:sldMk cId="4218794521" sldId="339"/>
            <ac:spMk id="6" creationId="{3986A405-7D76-5DEE-3113-78630CAA0773}"/>
          </ac:spMkLst>
        </pc:spChg>
        <pc:spChg chg="add del mod">
          <ac:chgData name="CHEUNG, Tsun Hin [Student]" userId="ba806032-7972-4c7c-ac46-be6a4b4aa9ff" providerId="ADAL" clId="{BBB803F8-AB45-478C-9F53-0724A28CAF8C}" dt="2023-12-15T04:32:01.932" v="12888" actId="478"/>
          <ac:spMkLst>
            <pc:docMk/>
            <pc:sldMk cId="4218794521" sldId="339"/>
            <ac:spMk id="6" creationId="{964E9DC9-1B85-5023-7862-7EFDC6109FF8}"/>
          </ac:spMkLst>
        </pc:spChg>
        <pc:spChg chg="add del mod">
          <ac:chgData name="CHEUNG, Tsun Hin [Student]" userId="ba806032-7972-4c7c-ac46-be6a4b4aa9ff" providerId="ADAL" clId="{BBB803F8-AB45-478C-9F53-0724A28CAF8C}" dt="2023-12-14T05:58:54.757" v="10815"/>
          <ac:spMkLst>
            <pc:docMk/>
            <pc:sldMk cId="4218794521" sldId="339"/>
            <ac:spMk id="8" creationId="{B1DC0373-6270-062A-49A4-EA2AD4C9A5C6}"/>
          </ac:spMkLst>
        </pc:spChg>
        <pc:spChg chg="add del mod">
          <ac:chgData name="CHEUNG, Tsun Hin [Student]" userId="ba806032-7972-4c7c-ac46-be6a4b4aa9ff" providerId="ADAL" clId="{BBB803F8-AB45-478C-9F53-0724A28CAF8C}" dt="2023-12-14T04:20:30.904" v="9599" actId="26606"/>
          <ac:spMkLst>
            <pc:docMk/>
            <pc:sldMk cId="4218794521" sldId="339"/>
            <ac:spMk id="12" creationId="{B26A0911-C47B-54C8-F012-631B0AE8346F}"/>
          </ac:spMkLst>
        </pc:spChg>
        <pc:spChg chg="add del mod">
          <ac:chgData name="CHEUNG, Tsun Hin [Student]" userId="ba806032-7972-4c7c-ac46-be6a4b4aa9ff" providerId="ADAL" clId="{BBB803F8-AB45-478C-9F53-0724A28CAF8C}" dt="2023-12-14T04:20:55.774" v="9609" actId="478"/>
          <ac:spMkLst>
            <pc:docMk/>
            <pc:sldMk cId="4218794521" sldId="339"/>
            <ac:spMk id="13" creationId="{9120AB15-CD84-6803-2C95-CA633E4DC5BC}"/>
          </ac:spMkLst>
        </pc:spChg>
        <pc:spChg chg="add del mod">
          <ac:chgData name="CHEUNG, Tsun Hin [Student]" userId="ba806032-7972-4c7c-ac46-be6a4b4aa9ff" providerId="ADAL" clId="{BBB803F8-AB45-478C-9F53-0724A28CAF8C}" dt="2023-12-14T04:23:17.438" v="9648" actId="478"/>
          <ac:spMkLst>
            <pc:docMk/>
            <pc:sldMk cId="4218794521" sldId="339"/>
            <ac:spMk id="17" creationId="{3C82B49F-2519-4B2B-7D9B-3CFF28123655}"/>
          </ac:spMkLst>
        </pc:spChg>
        <pc:spChg chg="add mod">
          <ac:chgData name="CHEUNG, Tsun Hin [Student]" userId="ba806032-7972-4c7c-ac46-be6a4b4aa9ff" providerId="ADAL" clId="{BBB803F8-AB45-478C-9F53-0724A28CAF8C}" dt="2023-12-14T08:41:04.114" v="11941" actId="114"/>
          <ac:spMkLst>
            <pc:docMk/>
            <pc:sldMk cId="4218794521" sldId="339"/>
            <ac:spMk id="31" creationId="{DA09C721-1830-93D5-BCA3-7C2521D9C6F5}"/>
          </ac:spMkLst>
        </pc:spChg>
        <pc:graphicFrameChg chg="add del mod">
          <ac:chgData name="CHEUNG, Tsun Hin [Student]" userId="ba806032-7972-4c7c-ac46-be6a4b4aa9ff" providerId="ADAL" clId="{BBB803F8-AB45-478C-9F53-0724A28CAF8C}" dt="2023-12-14T04:20:30.386" v="9597" actId="26606"/>
          <ac:graphicFrameMkLst>
            <pc:docMk/>
            <pc:sldMk cId="4218794521" sldId="339"/>
            <ac:graphicFrameMk id="10" creationId="{DA8D290C-EA43-F4A9-C1C0-CA5B62BDCEE4}"/>
          </ac:graphicFrameMkLst>
        </pc:graphicFrameChg>
        <pc:graphicFrameChg chg="add del mod">
          <ac:chgData name="CHEUNG, Tsun Hin [Student]" userId="ba806032-7972-4c7c-ac46-be6a4b4aa9ff" providerId="ADAL" clId="{BBB803F8-AB45-478C-9F53-0724A28CAF8C}" dt="2023-12-14T04:20:55.927" v="9610" actId="26606"/>
          <ac:graphicFrameMkLst>
            <pc:docMk/>
            <pc:sldMk cId="4218794521" sldId="339"/>
            <ac:graphicFrameMk id="11" creationId="{D8C78153-75BD-C77D-4A8A-E4EA87979FBA}"/>
          </ac:graphicFrameMkLst>
        </pc:graphicFrameChg>
        <pc:graphicFrameChg chg="add del mod">
          <ac:chgData name="CHEUNG, Tsun Hin [Student]" userId="ba806032-7972-4c7c-ac46-be6a4b4aa9ff" providerId="ADAL" clId="{BBB803F8-AB45-478C-9F53-0724A28CAF8C}" dt="2023-12-14T04:20:31.146" v="9601" actId="26606"/>
          <ac:graphicFrameMkLst>
            <pc:docMk/>
            <pc:sldMk cId="4218794521" sldId="339"/>
            <ac:graphicFrameMk id="14" creationId="{DA8D290C-EA43-F4A9-C1C0-CA5B62BDCEE4}"/>
          </ac:graphicFrameMkLst>
        </pc:graphicFrameChg>
        <pc:graphicFrameChg chg="add del mod">
          <ac:chgData name="CHEUNG, Tsun Hin [Student]" userId="ba806032-7972-4c7c-ac46-be6a4b4aa9ff" providerId="ADAL" clId="{BBB803F8-AB45-478C-9F53-0724A28CAF8C}" dt="2023-12-14T04:20:32.307" v="9603" actId="26606"/>
          <ac:graphicFrameMkLst>
            <pc:docMk/>
            <pc:sldMk cId="4218794521" sldId="339"/>
            <ac:graphicFrameMk id="16" creationId="{2EAF4E55-B4F4-6168-3609-163B1DE4D1C7}"/>
          </ac:graphicFrameMkLst>
        </pc:graphicFrameChg>
        <pc:picChg chg="add mod">
          <ac:chgData name="CHEUNG, Tsun Hin [Student]" userId="ba806032-7972-4c7c-ac46-be6a4b4aa9ff" providerId="ADAL" clId="{BBB803F8-AB45-478C-9F53-0724A28CAF8C}" dt="2023-12-21T07:43:40.463" v="21110" actId="1076"/>
          <ac:picMkLst>
            <pc:docMk/>
            <pc:sldMk cId="4218794521" sldId="339"/>
            <ac:picMk id="6" creationId="{7D6514CD-235A-1019-BAE7-78E917C802F3}"/>
          </ac:picMkLst>
        </pc:picChg>
        <pc:picChg chg="add mod modCrop">
          <ac:chgData name="CHEUNG, Tsun Hin [Student]" userId="ba806032-7972-4c7c-ac46-be6a4b4aa9ff" providerId="ADAL" clId="{BBB803F8-AB45-478C-9F53-0724A28CAF8C}" dt="2023-12-21T07:43:13.648" v="21091" actId="1076"/>
          <ac:picMkLst>
            <pc:docMk/>
            <pc:sldMk cId="4218794521" sldId="339"/>
            <ac:picMk id="8" creationId="{913083AC-1145-D3E4-9AB9-A0DA91FB7499}"/>
          </ac:picMkLst>
        </pc:picChg>
        <pc:picChg chg="add mod modCrop">
          <ac:chgData name="CHEUNG, Tsun Hin [Student]" userId="ba806032-7972-4c7c-ac46-be6a4b4aa9ff" providerId="ADAL" clId="{BBB803F8-AB45-478C-9F53-0724A28CAF8C}" dt="2023-12-21T07:43:11.818" v="21088" actId="1076"/>
          <ac:picMkLst>
            <pc:docMk/>
            <pc:sldMk cId="4218794521" sldId="339"/>
            <ac:picMk id="10" creationId="{75288C2B-8A48-D41C-E44A-1F8BB7E19A22}"/>
          </ac:picMkLst>
        </pc:picChg>
        <pc:picChg chg="add del mod">
          <ac:chgData name="CHEUNG, Tsun Hin [Student]" userId="ba806032-7972-4c7c-ac46-be6a4b4aa9ff" providerId="ADAL" clId="{BBB803F8-AB45-478C-9F53-0724A28CAF8C}" dt="2023-12-14T04:44:59.603" v="9773" actId="478"/>
          <ac:picMkLst>
            <pc:docMk/>
            <pc:sldMk cId="4218794521" sldId="339"/>
            <ac:picMk id="19" creationId="{7BF9F803-BB65-6902-2BDC-C4707432A45A}"/>
          </ac:picMkLst>
        </pc:picChg>
        <pc:picChg chg="add del mod modCrop">
          <ac:chgData name="CHEUNG, Tsun Hin [Student]" userId="ba806032-7972-4c7c-ac46-be6a4b4aa9ff" providerId="ADAL" clId="{BBB803F8-AB45-478C-9F53-0724A28CAF8C}" dt="2023-12-14T05:47:31.252" v="10746" actId="478"/>
          <ac:picMkLst>
            <pc:docMk/>
            <pc:sldMk cId="4218794521" sldId="339"/>
            <ac:picMk id="21" creationId="{C5321E6A-100A-54A2-7296-400A93EC4D62}"/>
          </ac:picMkLst>
        </pc:picChg>
        <pc:picChg chg="del mod">
          <ac:chgData name="CHEUNG, Tsun Hin [Student]" userId="ba806032-7972-4c7c-ac46-be6a4b4aa9ff" providerId="ADAL" clId="{BBB803F8-AB45-478C-9F53-0724A28CAF8C}" dt="2023-12-21T04:13:19.841" v="20005" actId="478"/>
          <ac:picMkLst>
            <pc:docMk/>
            <pc:sldMk cId="4218794521" sldId="339"/>
            <ac:picMk id="21" creationId="{C9CFC094-477F-789E-2241-935A03965162}"/>
          </ac:picMkLst>
        </pc:picChg>
        <pc:picChg chg="add del mod">
          <ac:chgData name="CHEUNG, Tsun Hin [Student]" userId="ba806032-7972-4c7c-ac46-be6a4b4aa9ff" providerId="ADAL" clId="{BBB803F8-AB45-478C-9F53-0724A28CAF8C}" dt="2023-12-14T08:33:51.177" v="11895" actId="478"/>
          <ac:picMkLst>
            <pc:docMk/>
            <pc:sldMk cId="4218794521" sldId="339"/>
            <ac:picMk id="23" creationId="{104C2534-B7AA-701B-3240-0A0836449AFB}"/>
          </ac:picMkLst>
        </pc:picChg>
        <pc:picChg chg="del mod">
          <ac:chgData name="CHEUNG, Tsun Hin [Student]" userId="ba806032-7972-4c7c-ac46-be6a4b4aa9ff" providerId="ADAL" clId="{BBB803F8-AB45-478C-9F53-0724A28CAF8C}" dt="2023-12-21T04:13:20.285" v="20006" actId="478"/>
          <ac:picMkLst>
            <pc:docMk/>
            <pc:sldMk cId="4218794521" sldId="339"/>
            <ac:picMk id="23" creationId="{4DD8B689-D23F-153B-9EF8-9284D54FDD38}"/>
          </ac:picMkLst>
        </pc:picChg>
        <pc:picChg chg="add del mod">
          <ac:chgData name="CHEUNG, Tsun Hin [Student]" userId="ba806032-7972-4c7c-ac46-be6a4b4aa9ff" providerId="ADAL" clId="{BBB803F8-AB45-478C-9F53-0724A28CAF8C}" dt="2023-12-14T04:56:31.722" v="10032" actId="478"/>
          <ac:picMkLst>
            <pc:docMk/>
            <pc:sldMk cId="4218794521" sldId="339"/>
            <ac:picMk id="25" creationId="{CA59614C-F1CE-10C8-ADC4-EABFEBE9A3A6}"/>
          </ac:picMkLst>
        </pc:picChg>
        <pc:picChg chg="add del mod modCrop">
          <ac:chgData name="CHEUNG, Tsun Hin [Student]" userId="ba806032-7972-4c7c-ac46-be6a4b4aa9ff" providerId="ADAL" clId="{BBB803F8-AB45-478C-9F53-0724A28CAF8C}" dt="2023-12-14T06:05:01.732" v="10867" actId="478"/>
          <ac:picMkLst>
            <pc:docMk/>
            <pc:sldMk cId="4218794521" sldId="339"/>
            <ac:picMk id="27" creationId="{D6C696A1-2FDD-0809-12E4-34CD4E939CA5}"/>
          </ac:picMkLst>
        </pc:picChg>
        <pc:picChg chg="add del mod modCrop">
          <ac:chgData name="CHEUNG, Tsun Hin [Student]" userId="ba806032-7972-4c7c-ac46-be6a4b4aa9ff" providerId="ADAL" clId="{BBB803F8-AB45-478C-9F53-0724A28CAF8C}" dt="2023-12-14T08:40:35.223" v="11933" actId="478"/>
          <ac:picMkLst>
            <pc:docMk/>
            <pc:sldMk cId="4218794521" sldId="339"/>
            <ac:picMk id="29" creationId="{2EEFD4BD-D96F-8220-D435-22461E715ED2}"/>
          </ac:picMkLst>
        </pc:picChg>
        <pc:picChg chg="add del mod modCrop">
          <ac:chgData name="CHEUNG, Tsun Hin [Student]" userId="ba806032-7972-4c7c-ac46-be6a4b4aa9ff" providerId="ADAL" clId="{BBB803F8-AB45-478C-9F53-0724A28CAF8C}" dt="2023-12-14T08:33:50.863" v="11894" actId="478"/>
          <ac:picMkLst>
            <pc:docMk/>
            <pc:sldMk cId="4218794521" sldId="339"/>
            <ac:picMk id="33" creationId="{095E1BFC-C6E8-B61F-4EAD-EE60E68020BE}"/>
          </ac:picMkLst>
        </pc:picChg>
        <pc:picChg chg="add del mod">
          <ac:chgData name="CHEUNG, Tsun Hin [Student]" userId="ba806032-7972-4c7c-ac46-be6a4b4aa9ff" providerId="ADAL" clId="{BBB803F8-AB45-478C-9F53-0724A28CAF8C}" dt="2023-12-14T08:32:32.363" v="11868" actId="478"/>
          <ac:picMkLst>
            <pc:docMk/>
            <pc:sldMk cId="4218794521" sldId="339"/>
            <ac:picMk id="35" creationId="{6A6EB276-1B58-8BA1-1141-872067332DB3}"/>
          </ac:picMkLst>
        </pc:picChg>
        <pc:picChg chg="add mod modCrop">
          <ac:chgData name="CHEUNG, Tsun Hin [Student]" userId="ba806032-7972-4c7c-ac46-be6a4b4aa9ff" providerId="ADAL" clId="{BBB803F8-AB45-478C-9F53-0724A28CAF8C}" dt="2023-12-15T04:32:18.904" v="12894" actId="1076"/>
          <ac:picMkLst>
            <pc:docMk/>
            <pc:sldMk cId="4218794521" sldId="339"/>
            <ac:picMk id="37" creationId="{CE0D6E1C-788A-2681-3772-E97044D1EE30}"/>
          </ac:picMkLst>
        </pc:picChg>
        <pc:picChg chg="add del">
          <ac:chgData name="CHEUNG, Tsun Hin [Student]" userId="ba806032-7972-4c7c-ac46-be6a4b4aa9ff" providerId="ADAL" clId="{BBB803F8-AB45-478C-9F53-0724A28CAF8C}" dt="2023-12-14T03:36:53.199" v="9580"/>
          <ac:picMkLst>
            <pc:docMk/>
            <pc:sldMk cId="4218794521" sldId="339"/>
            <ac:picMk id="1026" creationId="{DFF0E059-6CFE-7F6A-762D-73984055D360}"/>
          </ac:picMkLst>
        </pc:picChg>
        <pc:picChg chg="add del mod">
          <ac:chgData name="CHEUNG, Tsun Hin [Student]" userId="ba806032-7972-4c7c-ac46-be6a4b4aa9ff" providerId="ADAL" clId="{BBB803F8-AB45-478C-9F53-0724A28CAF8C}" dt="2023-12-21T04:23:59.624" v="20096" actId="478"/>
          <ac:picMkLst>
            <pc:docMk/>
            <pc:sldMk cId="4218794521" sldId="339"/>
            <ac:picMk id="1026" creationId="{EF0CCA87-00DB-4894-3FBF-04104FFE8EB4}"/>
          </ac:picMkLst>
        </pc:picChg>
        <pc:picChg chg="add del mod">
          <ac:chgData name="CHEUNG, Tsun Hin [Student]" userId="ba806032-7972-4c7c-ac46-be6a4b4aa9ff" providerId="ADAL" clId="{BBB803F8-AB45-478C-9F53-0724A28CAF8C}" dt="2023-12-14T04:26:22.562" v="9724" actId="478"/>
          <ac:picMkLst>
            <pc:docMk/>
            <pc:sldMk cId="4218794521" sldId="339"/>
            <ac:picMk id="1028" creationId="{843877F7-8ECC-C6A0-35B0-B518EDAEB004}"/>
          </ac:picMkLst>
        </pc:picChg>
        <pc:picChg chg="add mod">
          <ac:chgData name="CHEUNG, Tsun Hin [Student]" userId="ba806032-7972-4c7c-ac46-be6a4b4aa9ff" providerId="ADAL" clId="{BBB803F8-AB45-478C-9F53-0724A28CAF8C}" dt="2023-12-21T04:25:01.941" v="20120" actId="1076"/>
          <ac:picMkLst>
            <pc:docMk/>
            <pc:sldMk cId="4218794521" sldId="339"/>
            <ac:picMk id="1028" creationId="{EF80327B-27E0-1492-4240-414251D8CCE7}"/>
          </ac:picMkLst>
        </pc:picChg>
        <pc:picChg chg="add mod">
          <ac:chgData name="CHEUNG, Tsun Hin [Student]" userId="ba806032-7972-4c7c-ac46-be6a4b4aa9ff" providerId="ADAL" clId="{BBB803F8-AB45-478C-9F53-0724A28CAF8C}" dt="2023-12-21T04:33:18.311" v="20337" actId="1037"/>
          <ac:picMkLst>
            <pc:docMk/>
            <pc:sldMk cId="4218794521" sldId="339"/>
            <ac:picMk id="1030" creationId="{2C176EDD-E4F1-68F4-6333-CA8A952961E2}"/>
          </ac:picMkLst>
        </pc:picChg>
        <pc:picChg chg="add del mod">
          <ac:chgData name="CHEUNG, Tsun Hin [Student]" userId="ba806032-7972-4c7c-ac46-be6a4b4aa9ff" providerId="ADAL" clId="{BBB803F8-AB45-478C-9F53-0724A28CAF8C}" dt="2023-12-14T04:23:47.214" v="9658" actId="478"/>
          <ac:picMkLst>
            <pc:docMk/>
            <pc:sldMk cId="4218794521" sldId="339"/>
            <ac:picMk id="1030" creationId="{77E500D4-AA04-5F95-95BD-E0D31C43BD5D}"/>
          </ac:picMkLst>
        </pc:picChg>
        <pc:picChg chg="add del mod">
          <ac:chgData name="CHEUNG, Tsun Hin [Student]" userId="ba806032-7972-4c7c-ac46-be6a4b4aa9ff" providerId="ADAL" clId="{BBB803F8-AB45-478C-9F53-0724A28CAF8C}" dt="2023-12-14T05:55:20.569" v="10772" actId="478"/>
          <ac:picMkLst>
            <pc:docMk/>
            <pc:sldMk cId="4218794521" sldId="339"/>
            <ac:picMk id="1032" creationId="{7ECFB592-0A83-1EBC-8A95-8F77102B54F2}"/>
          </ac:picMkLst>
        </pc:picChg>
        <pc:picChg chg="add mod">
          <ac:chgData name="CHEUNG, Tsun Hin [Student]" userId="ba806032-7972-4c7c-ac46-be6a4b4aa9ff" providerId="ADAL" clId="{BBB803F8-AB45-478C-9F53-0724A28CAF8C}" dt="2023-12-21T04:33:25.747" v="20370" actId="1036"/>
          <ac:picMkLst>
            <pc:docMk/>
            <pc:sldMk cId="4218794521" sldId="339"/>
            <ac:picMk id="1032" creationId="{A71DB32D-ED0B-4B69-56CC-B6FC5572D899}"/>
          </ac:picMkLst>
        </pc:picChg>
        <pc:picChg chg="add del mod">
          <ac:chgData name="CHEUNG, Tsun Hin [Student]" userId="ba806032-7972-4c7c-ac46-be6a4b4aa9ff" providerId="ADAL" clId="{BBB803F8-AB45-478C-9F53-0724A28CAF8C}" dt="2023-12-14T04:43:02.783" v="9759" actId="478"/>
          <ac:picMkLst>
            <pc:docMk/>
            <pc:sldMk cId="4218794521" sldId="339"/>
            <ac:picMk id="1034" creationId="{3554EEC3-2F78-CE54-3EEE-1320A44DD319}"/>
          </ac:picMkLst>
        </pc:picChg>
        <pc:picChg chg="add mod">
          <ac:chgData name="CHEUNG, Tsun Hin [Student]" userId="ba806032-7972-4c7c-ac46-be6a4b4aa9ff" providerId="ADAL" clId="{BBB803F8-AB45-478C-9F53-0724A28CAF8C}" dt="2023-12-21T04:33:27.352" v="20371" actId="1036"/>
          <ac:picMkLst>
            <pc:docMk/>
            <pc:sldMk cId="4218794521" sldId="339"/>
            <ac:picMk id="1034" creationId="{B34E467F-1B3C-F6C6-3287-E95BC726E4E8}"/>
          </ac:picMkLst>
        </pc:picChg>
        <pc:picChg chg="add del mod">
          <ac:chgData name="CHEUNG, Tsun Hin [Student]" userId="ba806032-7972-4c7c-ac46-be6a4b4aa9ff" providerId="ADAL" clId="{BBB803F8-AB45-478C-9F53-0724A28CAF8C}" dt="2023-12-14T05:55:47.051" v="10778" actId="478"/>
          <ac:picMkLst>
            <pc:docMk/>
            <pc:sldMk cId="4218794521" sldId="339"/>
            <ac:picMk id="1036" creationId="{9F473879-E7BA-8A1F-21C5-C2939EC13F33}"/>
          </ac:picMkLst>
        </pc:picChg>
        <pc:picChg chg="add del">
          <ac:chgData name="CHEUNG, Tsun Hin [Student]" userId="ba806032-7972-4c7c-ac46-be6a4b4aa9ff" providerId="ADAL" clId="{BBB803F8-AB45-478C-9F53-0724A28CAF8C}" dt="2023-12-21T04:26:17.272" v="20146"/>
          <ac:picMkLst>
            <pc:docMk/>
            <pc:sldMk cId="4218794521" sldId="339"/>
            <ac:picMk id="1036" creationId="{CB5B7D37-7AD4-033A-4110-982B484CE3C0}"/>
          </ac:picMkLst>
        </pc:picChg>
        <pc:picChg chg="add del mod">
          <ac:chgData name="CHEUNG, Tsun Hin [Student]" userId="ba806032-7972-4c7c-ac46-be6a4b4aa9ff" providerId="ADAL" clId="{BBB803F8-AB45-478C-9F53-0724A28CAF8C}" dt="2023-12-14T08:16:53.409" v="11739" actId="478"/>
          <ac:picMkLst>
            <pc:docMk/>
            <pc:sldMk cId="4218794521" sldId="339"/>
            <ac:picMk id="1038" creationId="{C8A21681-97C8-B1B1-7AEA-9B36823BC701}"/>
          </ac:picMkLst>
        </pc:picChg>
        <pc:picChg chg="add del mod">
          <ac:chgData name="CHEUNG, Tsun Hin [Student]" userId="ba806032-7972-4c7c-ac46-be6a4b4aa9ff" providerId="ADAL" clId="{BBB803F8-AB45-478C-9F53-0724A28CAF8C}" dt="2023-12-21T04:27:04.094" v="20192" actId="478"/>
          <ac:picMkLst>
            <pc:docMk/>
            <pc:sldMk cId="4218794521" sldId="339"/>
            <ac:picMk id="1038" creationId="{DBC4810D-2773-09B7-4F92-C57CC04FC4B2}"/>
          </ac:picMkLst>
        </pc:picChg>
        <pc:picChg chg="add del mod">
          <ac:chgData name="CHEUNG, Tsun Hin [Student]" userId="ba806032-7972-4c7c-ac46-be6a4b4aa9ff" providerId="ADAL" clId="{BBB803F8-AB45-478C-9F53-0724A28CAF8C}" dt="2023-12-21T04:28:50.803" v="20249" actId="478"/>
          <ac:picMkLst>
            <pc:docMk/>
            <pc:sldMk cId="4218794521" sldId="339"/>
            <ac:picMk id="1040" creationId="{49DA3239-17F3-0065-AD71-42AA604B9FCF}"/>
          </ac:picMkLst>
        </pc:picChg>
        <pc:picChg chg="add del mod">
          <ac:chgData name="CHEUNG, Tsun Hin [Student]" userId="ba806032-7972-4c7c-ac46-be6a4b4aa9ff" providerId="ADAL" clId="{BBB803F8-AB45-478C-9F53-0724A28CAF8C}" dt="2023-12-14T08:32:30.873" v="11865" actId="478"/>
          <ac:picMkLst>
            <pc:docMk/>
            <pc:sldMk cId="4218794521" sldId="339"/>
            <ac:picMk id="1040" creationId="{7B54DF3B-93EB-77EF-6FA7-ABB64BB245B9}"/>
          </ac:picMkLst>
        </pc:picChg>
        <pc:picChg chg="add mod">
          <ac:chgData name="CHEUNG, Tsun Hin [Student]" userId="ba806032-7972-4c7c-ac46-be6a4b4aa9ff" providerId="ADAL" clId="{BBB803F8-AB45-478C-9F53-0724A28CAF8C}" dt="2023-12-21T04:32:45.924" v="20330" actId="1076"/>
          <ac:picMkLst>
            <pc:docMk/>
            <pc:sldMk cId="4218794521" sldId="339"/>
            <ac:picMk id="1042" creationId="{7B585BE0-A938-737F-B8CF-4359259E7316}"/>
          </ac:picMkLst>
        </pc:picChg>
        <pc:picChg chg="add del mod">
          <ac:chgData name="CHEUNG, Tsun Hin [Student]" userId="ba806032-7972-4c7c-ac46-be6a4b4aa9ff" providerId="ADAL" clId="{BBB803F8-AB45-478C-9F53-0724A28CAF8C}" dt="2023-12-14T08:32:32.077" v="11867" actId="478"/>
          <ac:picMkLst>
            <pc:docMk/>
            <pc:sldMk cId="4218794521" sldId="339"/>
            <ac:picMk id="1042" creationId="{8B7E020D-0506-8C20-6A9E-BDFD200E35E6}"/>
          </ac:picMkLst>
        </pc:picChg>
        <pc:picChg chg="add del mod">
          <ac:chgData name="CHEUNG, Tsun Hin [Student]" userId="ba806032-7972-4c7c-ac46-be6a4b4aa9ff" providerId="ADAL" clId="{BBB803F8-AB45-478C-9F53-0724A28CAF8C}" dt="2023-12-14T08:32:31.470" v="11866" actId="478"/>
          <ac:picMkLst>
            <pc:docMk/>
            <pc:sldMk cId="4218794521" sldId="339"/>
            <ac:picMk id="1044" creationId="{B5E13F0E-8E82-98EA-5334-8157C1E36537}"/>
          </ac:picMkLst>
        </pc:picChg>
        <pc:picChg chg="add del">
          <ac:chgData name="CHEUNG, Tsun Hin [Student]" userId="ba806032-7972-4c7c-ac46-be6a4b4aa9ff" providerId="ADAL" clId="{BBB803F8-AB45-478C-9F53-0724A28CAF8C}" dt="2023-12-14T08:33:42.458" v="11890"/>
          <ac:picMkLst>
            <pc:docMk/>
            <pc:sldMk cId="4218794521" sldId="339"/>
            <ac:picMk id="1046" creationId="{78A39F10-5525-8AB1-ACE3-0E5AAC40D3FA}"/>
          </ac:picMkLst>
        </pc:picChg>
        <pc:picChg chg="add del mod">
          <ac:chgData name="CHEUNG, Tsun Hin [Student]" userId="ba806032-7972-4c7c-ac46-be6a4b4aa9ff" providerId="ADAL" clId="{BBB803F8-AB45-478C-9F53-0724A28CAF8C}" dt="2023-12-14T08:36:24.475" v="11910" actId="478"/>
          <ac:picMkLst>
            <pc:docMk/>
            <pc:sldMk cId="4218794521" sldId="339"/>
            <ac:picMk id="1048" creationId="{33F04BBA-E3E5-679E-A3B6-F1374DC7FEFF}"/>
          </ac:picMkLst>
        </pc:picChg>
        <pc:picChg chg="add mod">
          <ac:chgData name="CHEUNG, Tsun Hin [Student]" userId="ba806032-7972-4c7c-ac46-be6a4b4aa9ff" providerId="ADAL" clId="{BBB803F8-AB45-478C-9F53-0724A28CAF8C}" dt="2023-12-15T04:32:23.452" v="12896" actId="1076"/>
          <ac:picMkLst>
            <pc:docMk/>
            <pc:sldMk cId="4218794521" sldId="339"/>
            <ac:picMk id="1050" creationId="{B0D52E88-AE5C-EB01-F0AF-B510FC0BFE27}"/>
          </ac:picMkLst>
        </pc:picChg>
        <pc:picChg chg="del mod">
          <ac:chgData name="CHEUNG, Tsun Hin [Student]" userId="ba806032-7972-4c7c-ac46-be6a4b4aa9ff" providerId="ADAL" clId="{BBB803F8-AB45-478C-9F53-0724A28CAF8C}" dt="2023-12-21T04:13:19.487" v="20004" actId="478"/>
          <ac:picMkLst>
            <pc:docMk/>
            <pc:sldMk cId="4218794521" sldId="339"/>
            <ac:picMk id="2054" creationId="{22BFDA9A-6593-0041-F8E8-429E08C27430}"/>
          </ac:picMkLst>
        </pc:picChg>
        <pc:picChg chg="add del mod">
          <ac:chgData name="CHEUNG, Tsun Hin [Student]" userId="ba806032-7972-4c7c-ac46-be6a4b4aa9ff" providerId="ADAL" clId="{BBB803F8-AB45-478C-9F53-0724A28CAF8C}" dt="2023-11-20T05:34:54.679" v="1763" actId="478"/>
          <ac:picMkLst>
            <pc:docMk/>
            <pc:sldMk cId="4218794521" sldId="339"/>
            <ac:picMk id="22530" creationId="{3AA33B5F-27B1-7062-490F-C3F18B68ECB3}"/>
          </ac:picMkLst>
        </pc:picChg>
        <pc:picChg chg="add del">
          <ac:chgData name="CHEUNG, Tsun Hin [Student]" userId="ba806032-7972-4c7c-ac46-be6a4b4aa9ff" providerId="ADAL" clId="{BBB803F8-AB45-478C-9F53-0724A28CAF8C}" dt="2023-11-20T05:34:56.506" v="1765"/>
          <ac:picMkLst>
            <pc:docMk/>
            <pc:sldMk cId="4218794521" sldId="339"/>
            <ac:picMk id="22532" creationId="{1BE55994-40F3-6B1C-8A7D-EB1CDB3A826C}"/>
          </ac:picMkLst>
        </pc:picChg>
        <pc:picChg chg="add del mod">
          <ac:chgData name="CHEUNG, Tsun Hin [Student]" userId="ba806032-7972-4c7c-ac46-be6a4b4aa9ff" providerId="ADAL" clId="{BBB803F8-AB45-478C-9F53-0724A28CAF8C}" dt="2023-11-20T05:36:03.287" v="1771" actId="478"/>
          <ac:picMkLst>
            <pc:docMk/>
            <pc:sldMk cId="4218794521" sldId="339"/>
            <ac:picMk id="22534" creationId="{542E304A-6088-A51A-6E2F-3AFE77B54EEE}"/>
          </ac:picMkLst>
        </pc:picChg>
        <pc:picChg chg="add del">
          <ac:chgData name="CHEUNG, Tsun Hin [Student]" userId="ba806032-7972-4c7c-ac46-be6a4b4aa9ff" providerId="ADAL" clId="{BBB803F8-AB45-478C-9F53-0724A28CAF8C}" dt="2023-11-20T05:36:02.042" v="1770"/>
          <ac:picMkLst>
            <pc:docMk/>
            <pc:sldMk cId="4218794521" sldId="339"/>
            <ac:picMk id="22536" creationId="{6719D99A-C1FC-88D4-B2E2-CA1470BFB6E2}"/>
          </ac:picMkLst>
        </pc:picChg>
        <pc:picChg chg="add del mod">
          <ac:chgData name="CHEUNG, Tsun Hin [Student]" userId="ba806032-7972-4c7c-ac46-be6a4b4aa9ff" providerId="ADAL" clId="{BBB803F8-AB45-478C-9F53-0724A28CAF8C}" dt="2023-11-20T05:36:21.191" v="1781" actId="478"/>
          <ac:picMkLst>
            <pc:docMk/>
            <pc:sldMk cId="4218794521" sldId="339"/>
            <ac:picMk id="22538" creationId="{4389B05E-E070-9E7A-B6F7-5820337F2EE2}"/>
          </ac:picMkLst>
        </pc:picChg>
        <pc:picChg chg="add del mod">
          <ac:chgData name="CHEUNG, Tsun Hin [Student]" userId="ba806032-7972-4c7c-ac46-be6a4b4aa9ff" providerId="ADAL" clId="{BBB803F8-AB45-478C-9F53-0724A28CAF8C}" dt="2023-11-20T05:37:03.241" v="1786" actId="478"/>
          <ac:picMkLst>
            <pc:docMk/>
            <pc:sldMk cId="4218794521" sldId="339"/>
            <ac:picMk id="22540" creationId="{80445574-0397-4E6C-676E-8BFEA57BC2E3}"/>
          </ac:picMkLst>
        </pc:picChg>
        <pc:picChg chg="add del">
          <ac:chgData name="CHEUNG, Tsun Hin [Student]" userId="ba806032-7972-4c7c-ac46-be6a4b4aa9ff" providerId="ADAL" clId="{BBB803F8-AB45-478C-9F53-0724A28CAF8C}" dt="2023-11-20T05:37:51.755" v="1788"/>
          <ac:picMkLst>
            <pc:docMk/>
            <pc:sldMk cId="4218794521" sldId="339"/>
            <ac:picMk id="22542" creationId="{E2E22EB1-02BA-AC5B-AD2C-C38F336B2311}"/>
          </ac:picMkLst>
        </pc:picChg>
        <pc:picChg chg="add del mod">
          <ac:chgData name="CHEUNG, Tsun Hin [Student]" userId="ba806032-7972-4c7c-ac46-be6a4b4aa9ff" providerId="ADAL" clId="{BBB803F8-AB45-478C-9F53-0724A28CAF8C}" dt="2023-11-20T05:38:57.596" v="1794" actId="478"/>
          <ac:picMkLst>
            <pc:docMk/>
            <pc:sldMk cId="4218794521" sldId="339"/>
            <ac:picMk id="22544" creationId="{3F4155E0-C601-2EE1-DE39-8E53E648EF8D}"/>
          </ac:picMkLst>
        </pc:picChg>
        <pc:picChg chg="add del mod">
          <ac:chgData name="CHEUNG, Tsun Hin [Student]" userId="ba806032-7972-4c7c-ac46-be6a4b4aa9ff" providerId="ADAL" clId="{BBB803F8-AB45-478C-9F53-0724A28CAF8C}" dt="2023-12-14T03:35:57.597" v="9566" actId="478"/>
          <ac:picMkLst>
            <pc:docMk/>
            <pc:sldMk cId="4218794521" sldId="339"/>
            <ac:picMk id="22546" creationId="{40CBB9CD-D145-F587-CF04-C8607F49AD46}"/>
          </ac:picMkLst>
        </pc:picChg>
      </pc:sldChg>
      <pc:sldChg chg="addSp delSp modSp new add del mod modClrScheme modShow chgLayout">
        <pc:chgData name="CHEUNG, Tsun Hin [Student]" userId="ba806032-7972-4c7c-ac46-be6a4b4aa9ff" providerId="ADAL" clId="{BBB803F8-AB45-478C-9F53-0724A28CAF8C}" dt="2023-12-14T06:44:03.647" v="10991" actId="47"/>
        <pc:sldMkLst>
          <pc:docMk/>
          <pc:sldMk cId="2091003524" sldId="340"/>
        </pc:sldMkLst>
        <pc:spChg chg="add del mod">
          <ac:chgData name="CHEUNG, Tsun Hin [Student]" userId="ba806032-7972-4c7c-ac46-be6a4b4aa9ff" providerId="ADAL" clId="{BBB803F8-AB45-478C-9F53-0724A28CAF8C}" dt="2023-12-12T07:37:31.389" v="8064" actId="313"/>
          <ac:spMkLst>
            <pc:docMk/>
            <pc:sldMk cId="2091003524" sldId="340"/>
            <ac:spMk id="2" creationId="{A30E56A3-8307-6340-7217-002ABFACC01E}"/>
          </ac:spMkLst>
        </pc:spChg>
        <pc:spChg chg="mod ord modVis">
          <ac:chgData name="CHEUNG, Tsun Hin [Student]" userId="ba806032-7972-4c7c-ac46-be6a4b4aa9ff" providerId="ADAL" clId="{BBB803F8-AB45-478C-9F53-0724A28CAF8C}" dt="2023-11-20T05:50:36.647" v="1849" actId="26606"/>
          <ac:spMkLst>
            <pc:docMk/>
            <pc:sldMk cId="2091003524" sldId="340"/>
            <ac:spMk id="3" creationId="{7C02D394-E63F-C376-C6EE-87E12752CDD7}"/>
          </ac:spMkLst>
        </pc:spChg>
        <pc:spChg chg="mod">
          <ac:chgData name="CHEUNG, Tsun Hin [Student]" userId="ba806032-7972-4c7c-ac46-be6a4b4aa9ff" providerId="ADAL" clId="{BBB803F8-AB45-478C-9F53-0724A28CAF8C}" dt="2023-11-20T07:51:09.369" v="2448" actId="20577"/>
          <ac:spMkLst>
            <pc:docMk/>
            <pc:sldMk cId="2091003524" sldId="340"/>
            <ac:spMk id="4" creationId="{F99AF3DC-ED2D-EAB9-6DDD-AE52E6907C85}"/>
          </ac:spMkLst>
        </pc:spChg>
        <pc:spChg chg="add mod">
          <ac:chgData name="CHEUNG, Tsun Hin [Student]" userId="ba806032-7972-4c7c-ac46-be6a4b4aa9ff" providerId="ADAL" clId="{BBB803F8-AB45-478C-9F53-0724A28CAF8C}" dt="2023-12-12T08:11:05.984" v="8825" actId="1076"/>
          <ac:spMkLst>
            <pc:docMk/>
            <pc:sldMk cId="2091003524" sldId="340"/>
            <ac:spMk id="7" creationId="{4F80474F-F15F-A105-CD89-10E1F794F579}"/>
          </ac:spMkLst>
        </pc:spChg>
        <pc:spChg chg="add del mod">
          <ac:chgData name="CHEUNG, Tsun Hin [Student]" userId="ba806032-7972-4c7c-ac46-be6a4b4aa9ff" providerId="ADAL" clId="{BBB803F8-AB45-478C-9F53-0724A28CAF8C}" dt="2023-11-20T05:50:36.647" v="1849" actId="26606"/>
          <ac:spMkLst>
            <pc:docMk/>
            <pc:sldMk cId="2091003524" sldId="340"/>
            <ac:spMk id="9" creationId="{10158BAA-5DB1-45FF-B66C-875F517FEC63}"/>
          </ac:spMkLst>
        </pc:spChg>
        <pc:picChg chg="add del mod">
          <ac:chgData name="CHEUNG, Tsun Hin [Student]" userId="ba806032-7972-4c7c-ac46-be6a4b4aa9ff" providerId="ADAL" clId="{BBB803F8-AB45-478C-9F53-0724A28CAF8C}" dt="2023-11-20T05:50:34.932" v="1847"/>
          <ac:picMkLst>
            <pc:docMk/>
            <pc:sldMk cId="2091003524" sldId="340"/>
            <ac:picMk id="5" creationId="{E3BEAE99-ACD1-8DEE-E977-CE8507B4F3B0}"/>
          </ac:picMkLst>
        </pc:picChg>
        <pc:picChg chg="add mod">
          <ac:chgData name="CHEUNG, Tsun Hin [Student]" userId="ba806032-7972-4c7c-ac46-be6a4b4aa9ff" providerId="ADAL" clId="{BBB803F8-AB45-478C-9F53-0724A28CAF8C}" dt="2023-12-12T08:11:09.449" v="8826" actId="1076"/>
          <ac:picMkLst>
            <pc:docMk/>
            <pc:sldMk cId="2091003524" sldId="340"/>
            <ac:picMk id="6" creationId="{AB482A8D-EF0E-F9E1-08FD-EBC7E1D15C90}"/>
          </ac:picMkLst>
        </pc:picChg>
      </pc:sldChg>
      <pc:sldChg chg="addSp delSp modSp add del mod modShow">
        <pc:chgData name="CHEUNG, Tsun Hin [Student]" userId="ba806032-7972-4c7c-ac46-be6a4b4aa9ff" providerId="ADAL" clId="{BBB803F8-AB45-478C-9F53-0724A28CAF8C}" dt="2023-12-14T06:44:04.655" v="10992" actId="47"/>
        <pc:sldMkLst>
          <pc:docMk/>
          <pc:sldMk cId="3978724967" sldId="341"/>
        </pc:sldMkLst>
        <pc:spChg chg="mod">
          <ac:chgData name="CHEUNG, Tsun Hin [Student]" userId="ba806032-7972-4c7c-ac46-be6a4b4aa9ff" providerId="ADAL" clId="{BBB803F8-AB45-478C-9F53-0724A28CAF8C}" dt="2023-12-12T07:04:20.392" v="7332" actId="20577"/>
          <ac:spMkLst>
            <pc:docMk/>
            <pc:sldMk cId="3978724967" sldId="341"/>
            <ac:spMk id="2" creationId="{A30E56A3-8307-6340-7217-002ABFACC01E}"/>
          </ac:spMkLst>
        </pc:spChg>
        <pc:spChg chg="mod">
          <ac:chgData name="CHEUNG, Tsun Hin [Student]" userId="ba806032-7972-4c7c-ac46-be6a4b4aa9ff" providerId="ADAL" clId="{BBB803F8-AB45-478C-9F53-0724A28CAF8C}" dt="2023-11-21T05:49:34.212" v="2534" actId="20577"/>
          <ac:spMkLst>
            <pc:docMk/>
            <pc:sldMk cId="3978724967" sldId="341"/>
            <ac:spMk id="4" creationId="{F99AF3DC-ED2D-EAB9-6DDD-AE52E6907C85}"/>
          </ac:spMkLst>
        </pc:spChg>
        <pc:spChg chg="add del">
          <ac:chgData name="CHEUNG, Tsun Hin [Student]" userId="ba806032-7972-4c7c-ac46-be6a4b4aa9ff" providerId="ADAL" clId="{BBB803F8-AB45-478C-9F53-0724A28CAF8C}" dt="2023-11-30T04:02:18.815" v="3903" actId="11529"/>
          <ac:spMkLst>
            <pc:docMk/>
            <pc:sldMk cId="3978724967" sldId="341"/>
            <ac:spMk id="6" creationId="{A8EB7A15-07C2-452C-E537-BC1CFAA09AA3}"/>
          </ac:spMkLst>
        </pc:spChg>
        <pc:spChg chg="add mod">
          <ac:chgData name="CHEUNG, Tsun Hin [Student]" userId="ba806032-7972-4c7c-ac46-be6a4b4aa9ff" providerId="ADAL" clId="{BBB803F8-AB45-478C-9F53-0724A28CAF8C}" dt="2023-12-12T07:00:37.641" v="7296" actId="1076"/>
          <ac:spMkLst>
            <pc:docMk/>
            <pc:sldMk cId="3978724967" sldId="341"/>
            <ac:spMk id="7" creationId="{AE28EF19-09E6-6AB1-276E-F7FAB4E717BB}"/>
          </ac:spMkLst>
        </pc:spChg>
        <pc:graphicFrameChg chg="add mod ord">
          <ac:chgData name="CHEUNG, Tsun Hin [Student]" userId="ba806032-7972-4c7c-ac46-be6a4b4aa9ff" providerId="ADAL" clId="{BBB803F8-AB45-478C-9F53-0724A28CAF8C}" dt="2023-12-12T07:04:00.979" v="7329" actId="1076"/>
          <ac:graphicFrameMkLst>
            <pc:docMk/>
            <pc:sldMk cId="3978724967" sldId="341"/>
            <ac:graphicFrameMk id="5" creationId="{2E3072C0-5298-56BD-0628-EC0B91626FE1}"/>
          </ac:graphicFrameMkLst>
        </pc:graphicFrameChg>
        <pc:picChg chg="del">
          <ac:chgData name="CHEUNG, Tsun Hin [Student]" userId="ba806032-7972-4c7c-ac46-be6a4b4aa9ff" providerId="ADAL" clId="{BBB803F8-AB45-478C-9F53-0724A28CAF8C}" dt="2023-11-20T05:52:18.841" v="1886" actId="478"/>
          <ac:picMkLst>
            <pc:docMk/>
            <pc:sldMk cId="3978724967" sldId="341"/>
            <ac:picMk id="6" creationId="{AB482A8D-EF0E-F9E1-08FD-EBC7E1D15C90}"/>
          </ac:picMkLst>
        </pc:picChg>
      </pc:sldChg>
      <pc:sldChg chg="addSp delSp modSp add del mod modShow">
        <pc:chgData name="CHEUNG, Tsun Hin [Student]" userId="ba806032-7972-4c7c-ac46-be6a4b4aa9ff" providerId="ADAL" clId="{BBB803F8-AB45-478C-9F53-0724A28CAF8C}" dt="2023-12-14T06:44:05.759" v="10993" actId="47"/>
        <pc:sldMkLst>
          <pc:docMk/>
          <pc:sldMk cId="3986053624" sldId="342"/>
        </pc:sldMkLst>
        <pc:spChg chg="mod">
          <ac:chgData name="CHEUNG, Tsun Hin [Student]" userId="ba806032-7972-4c7c-ac46-be6a4b4aa9ff" providerId="ADAL" clId="{BBB803F8-AB45-478C-9F53-0724A28CAF8C}" dt="2023-12-12T07:04:56.634" v="7344" actId="14100"/>
          <ac:spMkLst>
            <pc:docMk/>
            <pc:sldMk cId="3986053624" sldId="342"/>
            <ac:spMk id="2" creationId="{A30E56A3-8307-6340-7217-002ABFACC01E}"/>
          </ac:spMkLst>
        </pc:spChg>
        <pc:spChg chg="mod">
          <ac:chgData name="CHEUNG, Tsun Hin [Student]" userId="ba806032-7972-4c7c-ac46-be6a4b4aa9ff" providerId="ADAL" clId="{BBB803F8-AB45-478C-9F53-0724A28CAF8C}" dt="2023-11-20T05:54:13.812" v="1959" actId="20577"/>
          <ac:spMkLst>
            <pc:docMk/>
            <pc:sldMk cId="3986053624" sldId="342"/>
            <ac:spMk id="4" creationId="{F99AF3DC-ED2D-EAB9-6DDD-AE52E6907C85}"/>
          </ac:spMkLst>
        </pc:spChg>
        <pc:spChg chg="add mod">
          <ac:chgData name="CHEUNG, Tsun Hin [Student]" userId="ba806032-7972-4c7c-ac46-be6a4b4aa9ff" providerId="ADAL" clId="{BBB803F8-AB45-478C-9F53-0724A28CAF8C}" dt="2023-12-12T07:00:45.087" v="7299" actId="1076"/>
          <ac:spMkLst>
            <pc:docMk/>
            <pc:sldMk cId="3986053624" sldId="342"/>
            <ac:spMk id="5" creationId="{655C67B3-63F0-A715-13AF-D1F3C2D4EF1E}"/>
          </ac:spMkLst>
        </pc:spChg>
        <pc:graphicFrameChg chg="del mod">
          <ac:chgData name="CHEUNG, Tsun Hin [Student]" userId="ba806032-7972-4c7c-ac46-be6a4b4aa9ff" providerId="ADAL" clId="{BBB803F8-AB45-478C-9F53-0724A28CAF8C}" dt="2023-11-20T05:53:42.890" v="1910" actId="478"/>
          <ac:graphicFrameMkLst>
            <pc:docMk/>
            <pc:sldMk cId="3986053624" sldId="342"/>
            <ac:graphicFrameMk id="5" creationId="{2E3072C0-5298-56BD-0628-EC0B91626FE1}"/>
          </ac:graphicFrameMkLst>
        </pc:graphicFrameChg>
        <pc:picChg chg="add del mod">
          <ac:chgData name="CHEUNG, Tsun Hin [Student]" userId="ba806032-7972-4c7c-ac46-be6a4b4aa9ff" providerId="ADAL" clId="{BBB803F8-AB45-478C-9F53-0724A28CAF8C}" dt="2023-11-20T05:53:56.840" v="1917" actId="478"/>
          <ac:picMkLst>
            <pc:docMk/>
            <pc:sldMk cId="3986053624" sldId="342"/>
            <ac:picMk id="6" creationId="{AFBD83D7-A303-E962-CB6B-59C5F1B81B4E}"/>
          </ac:picMkLst>
        </pc:picChg>
        <pc:picChg chg="add mod">
          <ac:chgData name="CHEUNG, Tsun Hin [Student]" userId="ba806032-7972-4c7c-ac46-be6a4b4aa9ff" providerId="ADAL" clId="{BBB803F8-AB45-478C-9F53-0724A28CAF8C}" dt="2023-12-12T07:05:00.545" v="7346" actId="1076"/>
          <ac:picMkLst>
            <pc:docMk/>
            <pc:sldMk cId="3986053624" sldId="342"/>
            <ac:picMk id="7" creationId="{913AA76E-8D13-02BA-4E06-DE7931821599}"/>
          </ac:picMkLst>
        </pc:picChg>
      </pc:sldChg>
      <pc:sldChg chg="addSp delSp modSp new add del mod modShow">
        <pc:chgData name="CHEUNG, Tsun Hin [Student]" userId="ba806032-7972-4c7c-ac46-be6a4b4aa9ff" providerId="ADAL" clId="{BBB803F8-AB45-478C-9F53-0724A28CAF8C}" dt="2023-12-14T06:44:06.270" v="10994" actId="47"/>
        <pc:sldMkLst>
          <pc:docMk/>
          <pc:sldMk cId="1177641495" sldId="343"/>
        </pc:sldMkLst>
        <pc:spChg chg="mod">
          <ac:chgData name="CHEUNG, Tsun Hin [Student]" userId="ba806032-7972-4c7c-ac46-be6a4b4aa9ff" providerId="ADAL" clId="{BBB803F8-AB45-478C-9F53-0724A28CAF8C}" dt="2023-12-12T07:06:38.001" v="7589" actId="20577"/>
          <ac:spMkLst>
            <pc:docMk/>
            <pc:sldMk cId="1177641495" sldId="343"/>
            <ac:spMk id="2" creationId="{61C7986B-668D-F07B-03DF-B1171A4DC9D3}"/>
          </ac:spMkLst>
        </pc:spChg>
        <pc:spChg chg="mod">
          <ac:chgData name="CHEUNG, Tsun Hin [Student]" userId="ba806032-7972-4c7c-ac46-be6a4b4aa9ff" providerId="ADAL" clId="{BBB803F8-AB45-478C-9F53-0724A28CAF8C}" dt="2023-12-04T04:52:24.654" v="4802"/>
          <ac:spMkLst>
            <pc:docMk/>
            <pc:sldMk cId="1177641495" sldId="343"/>
            <ac:spMk id="4" creationId="{60C307B5-6EEA-9772-A28A-438C8688C8A1}"/>
          </ac:spMkLst>
        </pc:spChg>
        <pc:spChg chg="add del">
          <ac:chgData name="CHEUNG, Tsun Hin [Student]" userId="ba806032-7972-4c7c-ac46-be6a4b4aa9ff" providerId="ADAL" clId="{BBB803F8-AB45-478C-9F53-0724A28CAF8C}" dt="2023-12-12T07:05:13.573" v="7348"/>
          <ac:spMkLst>
            <pc:docMk/>
            <pc:sldMk cId="1177641495" sldId="343"/>
            <ac:spMk id="6" creationId="{BB7F2E10-A2B8-17C3-9E37-21CE65AB431D}"/>
          </ac:spMkLst>
        </pc:spChg>
        <pc:spChg chg="add del mod">
          <ac:chgData name="CHEUNG, Tsun Hin [Student]" userId="ba806032-7972-4c7c-ac46-be6a4b4aa9ff" providerId="ADAL" clId="{BBB803F8-AB45-478C-9F53-0724A28CAF8C}" dt="2023-12-11T03:56:16.635" v="6491"/>
          <ac:spMkLst>
            <pc:docMk/>
            <pc:sldMk cId="1177641495" sldId="343"/>
            <ac:spMk id="7" creationId="{7692937B-B8E6-EB69-9664-B4CAF29C53DE}"/>
          </ac:spMkLst>
        </pc:spChg>
        <pc:spChg chg="add del">
          <ac:chgData name="CHEUNG, Tsun Hin [Student]" userId="ba806032-7972-4c7c-ac46-be6a4b4aa9ff" providerId="ADAL" clId="{BBB803F8-AB45-478C-9F53-0724A28CAF8C}" dt="2023-12-12T07:05:15.508" v="7350"/>
          <ac:spMkLst>
            <pc:docMk/>
            <pc:sldMk cId="1177641495" sldId="343"/>
            <ac:spMk id="7" creationId="{AC301E49-EABC-DD3D-DAC3-4C4343EA159A}"/>
          </ac:spMkLst>
        </pc:spChg>
        <pc:spChg chg="add mod">
          <ac:chgData name="CHEUNG, Tsun Hin [Student]" userId="ba806032-7972-4c7c-ac46-be6a4b4aa9ff" providerId="ADAL" clId="{BBB803F8-AB45-478C-9F53-0724A28CAF8C}" dt="2023-12-12T07:00:51.369" v="7302" actId="1076"/>
          <ac:spMkLst>
            <pc:docMk/>
            <pc:sldMk cId="1177641495" sldId="343"/>
            <ac:spMk id="8" creationId="{FE8152D7-B777-E9C5-B991-0B8EFA6179C8}"/>
          </ac:spMkLst>
        </pc:spChg>
        <pc:spChg chg="add del">
          <ac:chgData name="CHEUNG, Tsun Hin [Student]" userId="ba806032-7972-4c7c-ac46-be6a4b4aa9ff" providerId="ADAL" clId="{BBB803F8-AB45-478C-9F53-0724A28CAF8C}" dt="2023-12-12T07:05:19.989" v="7352"/>
          <ac:spMkLst>
            <pc:docMk/>
            <pc:sldMk cId="1177641495" sldId="343"/>
            <ac:spMk id="9" creationId="{9D91E799-884D-421A-25CB-63CBD19DA7EA}"/>
          </ac:spMkLst>
        </pc:spChg>
        <pc:picChg chg="add mod">
          <ac:chgData name="CHEUNG, Tsun Hin [Student]" userId="ba806032-7972-4c7c-ac46-be6a4b4aa9ff" providerId="ADAL" clId="{BBB803F8-AB45-478C-9F53-0724A28CAF8C}" dt="2023-12-11T04:00:43.712" v="6648" actId="1076"/>
          <ac:picMkLst>
            <pc:docMk/>
            <pc:sldMk cId="1177641495" sldId="343"/>
            <ac:picMk id="5" creationId="{61177D24-AB51-EC15-128C-76BDC1A761EB}"/>
          </ac:picMkLst>
        </pc:picChg>
      </pc:sldChg>
      <pc:sldChg chg="new del">
        <pc:chgData name="CHEUNG, Tsun Hin [Student]" userId="ba806032-7972-4c7c-ac46-be6a4b4aa9ff" providerId="ADAL" clId="{BBB803F8-AB45-478C-9F53-0724A28CAF8C}" dt="2023-11-20T05:55:49.834" v="2036" actId="47"/>
        <pc:sldMkLst>
          <pc:docMk/>
          <pc:sldMk cId="2137642948" sldId="344"/>
        </pc:sldMkLst>
      </pc:sldChg>
      <pc:sldChg chg="addSp delSp modSp new mod">
        <pc:chgData name="CHEUNG, Tsun Hin [Student]" userId="ba806032-7972-4c7c-ac46-be6a4b4aa9ff" providerId="ADAL" clId="{BBB803F8-AB45-478C-9F53-0724A28CAF8C}" dt="2023-12-15T07:52:04.081" v="16098" actId="2710"/>
        <pc:sldMkLst>
          <pc:docMk/>
          <pc:sldMk cId="2353459325" sldId="345"/>
        </pc:sldMkLst>
        <pc:spChg chg="mod">
          <ac:chgData name="CHEUNG, Tsun Hin [Student]" userId="ba806032-7972-4c7c-ac46-be6a4b4aa9ff" providerId="ADAL" clId="{BBB803F8-AB45-478C-9F53-0724A28CAF8C}" dt="2023-12-15T07:52:04.081" v="16098" actId="2710"/>
          <ac:spMkLst>
            <pc:docMk/>
            <pc:sldMk cId="2353459325" sldId="345"/>
            <ac:spMk id="2" creationId="{8771F574-0EE8-B7DC-B56B-1A453C798EDA}"/>
          </ac:spMkLst>
        </pc:spChg>
        <pc:spChg chg="add mod">
          <ac:chgData name="CHEUNG, Tsun Hin [Student]" userId="ba806032-7972-4c7c-ac46-be6a4b4aa9ff" providerId="ADAL" clId="{BBB803F8-AB45-478C-9F53-0724A28CAF8C}" dt="2023-12-14T07:46:27.018" v="11563" actId="20577"/>
          <ac:spMkLst>
            <pc:docMk/>
            <pc:sldMk cId="2353459325" sldId="345"/>
            <ac:spMk id="3" creationId="{2D76E82E-B68A-5F46-FB04-18B3BC80638C}"/>
          </ac:spMkLst>
        </pc:spChg>
        <pc:spChg chg="del">
          <ac:chgData name="CHEUNG, Tsun Hin [Student]" userId="ba806032-7972-4c7c-ac46-be6a4b4aa9ff" providerId="ADAL" clId="{BBB803F8-AB45-478C-9F53-0724A28CAF8C}" dt="2023-11-20T05:56:22.793" v="2075" actId="478"/>
          <ac:spMkLst>
            <pc:docMk/>
            <pc:sldMk cId="2353459325" sldId="345"/>
            <ac:spMk id="3" creationId="{3F5B0DDE-7569-068E-CE22-7CCAEAA405A9}"/>
          </ac:spMkLst>
        </pc:spChg>
      </pc:sldChg>
      <pc:sldChg chg="addSp modSp add mod modShow">
        <pc:chgData name="CHEUNG, Tsun Hin [Student]" userId="ba806032-7972-4c7c-ac46-be6a4b4aa9ff" providerId="ADAL" clId="{BBB803F8-AB45-478C-9F53-0724A28CAF8C}" dt="2023-12-27T04:06:34.925" v="22820" actId="20577"/>
        <pc:sldMkLst>
          <pc:docMk/>
          <pc:sldMk cId="4107874659" sldId="346"/>
        </pc:sldMkLst>
        <pc:spChg chg="mod">
          <ac:chgData name="CHEUNG, Tsun Hin [Student]" userId="ba806032-7972-4c7c-ac46-be6a4b4aa9ff" providerId="ADAL" clId="{BBB803F8-AB45-478C-9F53-0724A28CAF8C}" dt="2023-12-15T09:20:33.854" v="16615" actId="20577"/>
          <ac:spMkLst>
            <pc:docMk/>
            <pc:sldMk cId="4107874659" sldId="346"/>
            <ac:spMk id="2" creationId="{8771F574-0EE8-B7DC-B56B-1A453C798EDA}"/>
          </ac:spMkLst>
        </pc:spChg>
        <pc:spChg chg="add mod">
          <ac:chgData name="CHEUNG, Tsun Hin [Student]" userId="ba806032-7972-4c7c-ac46-be6a4b4aa9ff" providerId="ADAL" clId="{BBB803F8-AB45-478C-9F53-0724A28CAF8C}" dt="2023-12-27T04:06:34.925" v="22820" actId="20577"/>
          <ac:spMkLst>
            <pc:docMk/>
            <pc:sldMk cId="4107874659" sldId="346"/>
            <ac:spMk id="3" creationId="{CF4A7EF1-C528-A89D-DF46-8DCE5F8958EA}"/>
          </ac:spMkLst>
        </pc:spChg>
      </pc:sldChg>
      <pc:sldChg chg="addSp modSp add mod">
        <pc:chgData name="CHEUNG, Tsun Hin [Student]" userId="ba806032-7972-4c7c-ac46-be6a4b4aa9ff" providerId="ADAL" clId="{BBB803F8-AB45-478C-9F53-0724A28CAF8C}" dt="2023-12-27T03:46:35.228" v="22435" actId="20577"/>
        <pc:sldMkLst>
          <pc:docMk/>
          <pc:sldMk cId="821026338" sldId="347"/>
        </pc:sldMkLst>
        <pc:spChg chg="mod">
          <ac:chgData name="CHEUNG, Tsun Hin [Student]" userId="ba806032-7972-4c7c-ac46-be6a4b4aa9ff" providerId="ADAL" clId="{BBB803F8-AB45-478C-9F53-0724A28CAF8C}" dt="2023-12-15T07:52:28.606" v="16103" actId="27636"/>
          <ac:spMkLst>
            <pc:docMk/>
            <pc:sldMk cId="821026338" sldId="347"/>
            <ac:spMk id="2" creationId="{8771F574-0EE8-B7DC-B56B-1A453C798EDA}"/>
          </ac:spMkLst>
        </pc:spChg>
        <pc:spChg chg="add mod">
          <ac:chgData name="CHEUNG, Tsun Hin [Student]" userId="ba806032-7972-4c7c-ac46-be6a4b4aa9ff" providerId="ADAL" clId="{BBB803F8-AB45-478C-9F53-0724A28CAF8C}" dt="2023-12-27T03:46:35.228" v="22435" actId="20577"/>
          <ac:spMkLst>
            <pc:docMk/>
            <pc:sldMk cId="821026338" sldId="347"/>
            <ac:spMk id="3" creationId="{E76ACA0E-7A24-D8BE-588C-F5D0C03D087F}"/>
          </ac:spMkLst>
        </pc:spChg>
      </pc:sldChg>
      <pc:sldChg chg="addSp delSp modSp add mod">
        <pc:chgData name="CHEUNG, Tsun Hin [Student]" userId="ba806032-7972-4c7c-ac46-be6a4b4aa9ff" providerId="ADAL" clId="{BBB803F8-AB45-478C-9F53-0724A28CAF8C}" dt="2023-12-27T04:05:12.809" v="22815" actId="114"/>
        <pc:sldMkLst>
          <pc:docMk/>
          <pc:sldMk cId="3366813111" sldId="348"/>
        </pc:sldMkLst>
        <pc:spChg chg="mod">
          <ac:chgData name="CHEUNG, Tsun Hin [Student]" userId="ba806032-7972-4c7c-ac46-be6a4b4aa9ff" providerId="ADAL" clId="{BBB803F8-AB45-478C-9F53-0724A28CAF8C}" dt="2023-12-15T07:53:11.931" v="16108" actId="1076"/>
          <ac:spMkLst>
            <pc:docMk/>
            <pc:sldMk cId="3366813111" sldId="348"/>
            <ac:spMk id="2" creationId="{8771F574-0EE8-B7DC-B56B-1A453C798EDA}"/>
          </ac:spMkLst>
        </pc:spChg>
        <pc:spChg chg="add del">
          <ac:chgData name="CHEUNG, Tsun Hin [Student]" userId="ba806032-7972-4c7c-ac46-be6a4b4aa9ff" providerId="ADAL" clId="{BBB803F8-AB45-478C-9F53-0724A28CAF8C}" dt="2023-12-11T08:15:31.839" v="6658" actId="22"/>
          <ac:spMkLst>
            <pc:docMk/>
            <pc:sldMk cId="3366813111" sldId="348"/>
            <ac:spMk id="4" creationId="{61FC3ED8-B780-498E-CEAA-B7BE2ACAF6B7}"/>
          </ac:spMkLst>
        </pc:spChg>
        <pc:spChg chg="add mod">
          <ac:chgData name="CHEUNG, Tsun Hin [Student]" userId="ba806032-7972-4c7c-ac46-be6a4b4aa9ff" providerId="ADAL" clId="{BBB803F8-AB45-478C-9F53-0724A28CAF8C}" dt="2023-12-27T04:05:12.809" v="22815" actId="114"/>
          <ac:spMkLst>
            <pc:docMk/>
            <pc:sldMk cId="3366813111" sldId="348"/>
            <ac:spMk id="6" creationId="{DE2B1E67-2DA9-E3F8-B69B-BD4B7E007D7D}"/>
          </ac:spMkLst>
        </pc:spChg>
      </pc:sldChg>
      <pc:sldChg chg="modSp add mod">
        <pc:chgData name="CHEUNG, Tsun Hin [Student]" userId="ba806032-7972-4c7c-ac46-be6a4b4aa9ff" providerId="ADAL" clId="{BBB803F8-AB45-478C-9F53-0724A28CAF8C}" dt="2023-12-15T07:50:47.829" v="16087" actId="1076"/>
        <pc:sldMkLst>
          <pc:docMk/>
          <pc:sldMk cId="1393912652" sldId="349"/>
        </pc:sldMkLst>
        <pc:spChg chg="mod">
          <ac:chgData name="CHEUNG, Tsun Hin [Student]" userId="ba806032-7972-4c7c-ac46-be6a4b4aa9ff" providerId="ADAL" clId="{BBB803F8-AB45-478C-9F53-0724A28CAF8C}" dt="2023-12-15T07:50:47.829" v="16087" actId="1076"/>
          <ac:spMkLst>
            <pc:docMk/>
            <pc:sldMk cId="1393912652" sldId="349"/>
            <ac:spMk id="2" creationId="{8771F574-0EE8-B7DC-B56B-1A453C798EDA}"/>
          </ac:spMkLst>
        </pc:spChg>
      </pc:sldChg>
      <pc:sldChg chg="modSp add mod">
        <pc:chgData name="CHEUNG, Tsun Hin [Student]" userId="ba806032-7972-4c7c-ac46-be6a4b4aa9ff" providerId="ADAL" clId="{BBB803F8-AB45-478C-9F53-0724A28CAF8C}" dt="2023-12-21T04:39:40.012" v="20407" actId="20577"/>
        <pc:sldMkLst>
          <pc:docMk/>
          <pc:sldMk cId="1913348495" sldId="350"/>
        </pc:sldMkLst>
        <pc:spChg chg="mod">
          <ac:chgData name="CHEUNG, Tsun Hin [Student]" userId="ba806032-7972-4c7c-ac46-be6a4b4aa9ff" providerId="ADAL" clId="{BBB803F8-AB45-478C-9F53-0724A28CAF8C}" dt="2023-12-21T04:39:40.012" v="20407" actId="20577"/>
          <ac:spMkLst>
            <pc:docMk/>
            <pc:sldMk cId="1913348495" sldId="350"/>
            <ac:spMk id="2" creationId="{8771F574-0EE8-B7DC-B56B-1A453C798EDA}"/>
          </ac:spMkLst>
        </pc:spChg>
      </pc:sldChg>
      <pc:sldChg chg="addSp delSp modSp new mod ord">
        <pc:chgData name="CHEUNG, Tsun Hin [Student]" userId="ba806032-7972-4c7c-ac46-be6a4b4aa9ff" providerId="ADAL" clId="{BBB803F8-AB45-478C-9F53-0724A28CAF8C}" dt="2023-12-27T03:33:37.775" v="22188" actId="20577"/>
        <pc:sldMkLst>
          <pc:docMk/>
          <pc:sldMk cId="3104167582" sldId="351"/>
        </pc:sldMkLst>
        <pc:spChg chg="mod">
          <ac:chgData name="CHEUNG, Tsun Hin [Student]" userId="ba806032-7972-4c7c-ac46-be6a4b4aa9ff" providerId="ADAL" clId="{BBB803F8-AB45-478C-9F53-0724A28CAF8C}" dt="2023-12-26T05:49:43.608" v="21842" actId="20577"/>
          <ac:spMkLst>
            <pc:docMk/>
            <pc:sldMk cId="3104167582" sldId="351"/>
            <ac:spMk id="2" creationId="{CD58CF8B-1CE0-1D27-EDB9-64AF1A397BE1}"/>
          </ac:spMkLst>
        </pc:spChg>
        <pc:spChg chg="mod">
          <ac:chgData name="CHEUNG, Tsun Hin [Student]" userId="ba806032-7972-4c7c-ac46-be6a4b4aa9ff" providerId="ADAL" clId="{BBB803F8-AB45-478C-9F53-0724A28CAF8C}" dt="2023-11-22T03:15:46.504" v="2586" actId="313"/>
          <ac:spMkLst>
            <pc:docMk/>
            <pc:sldMk cId="3104167582" sldId="351"/>
            <ac:spMk id="4" creationId="{C547BB80-5912-8C13-57ED-D9FC826A5627}"/>
          </ac:spMkLst>
        </pc:spChg>
        <pc:spChg chg="add mod">
          <ac:chgData name="CHEUNG, Tsun Hin [Student]" userId="ba806032-7972-4c7c-ac46-be6a4b4aa9ff" providerId="ADAL" clId="{BBB803F8-AB45-478C-9F53-0724A28CAF8C}" dt="2023-12-27T03:33:37.775" v="22188" actId="20577"/>
          <ac:spMkLst>
            <pc:docMk/>
            <pc:sldMk cId="3104167582" sldId="351"/>
            <ac:spMk id="5" creationId="{F58D7DFA-4A1C-B3DF-265E-39A9B5223C28}"/>
          </ac:spMkLst>
        </pc:spChg>
        <pc:spChg chg="add del mod">
          <ac:chgData name="CHEUNG, Tsun Hin [Student]" userId="ba806032-7972-4c7c-ac46-be6a4b4aa9ff" providerId="ADAL" clId="{BBB803F8-AB45-478C-9F53-0724A28CAF8C}" dt="2023-12-12T07:30:54.393" v="7876" actId="478"/>
          <ac:spMkLst>
            <pc:docMk/>
            <pc:sldMk cId="3104167582" sldId="351"/>
            <ac:spMk id="6" creationId="{850CBC72-5549-873A-8185-1F24BF899CF1}"/>
          </ac:spMkLst>
        </pc:spChg>
        <pc:picChg chg="add del mod modCrop">
          <ac:chgData name="CHEUNG, Tsun Hin [Student]" userId="ba806032-7972-4c7c-ac46-be6a4b4aa9ff" providerId="ADAL" clId="{BBB803F8-AB45-478C-9F53-0724A28CAF8C}" dt="2023-12-15T07:07:21.841" v="15530" actId="478"/>
          <ac:picMkLst>
            <pc:docMk/>
            <pc:sldMk cId="3104167582" sldId="351"/>
            <ac:picMk id="6" creationId="{CF43781D-5918-A309-0671-3EC2EFDBF194}"/>
          </ac:picMkLst>
        </pc:picChg>
        <pc:picChg chg="add mod ord">
          <ac:chgData name="CHEUNG, Tsun Hin [Student]" userId="ba806032-7972-4c7c-ac46-be6a4b4aa9ff" providerId="ADAL" clId="{BBB803F8-AB45-478C-9F53-0724A28CAF8C}" dt="2023-12-26T05:49:37.718" v="21837" actId="1076"/>
          <ac:picMkLst>
            <pc:docMk/>
            <pc:sldMk cId="3104167582" sldId="351"/>
            <ac:picMk id="9" creationId="{93EAD039-8A90-9BB3-95B6-159445925F67}"/>
          </ac:picMkLst>
        </pc:picChg>
      </pc:sldChg>
      <pc:sldChg chg="modSp add del mod">
        <pc:chgData name="CHEUNG, Tsun Hin [Student]" userId="ba806032-7972-4c7c-ac46-be6a4b4aa9ff" providerId="ADAL" clId="{BBB803F8-AB45-478C-9F53-0724A28CAF8C}" dt="2023-11-22T03:30:57.714" v="2804" actId="47"/>
        <pc:sldMkLst>
          <pc:docMk/>
          <pc:sldMk cId="1758072363" sldId="352"/>
        </pc:sldMkLst>
        <pc:spChg chg="mod">
          <ac:chgData name="CHEUNG, Tsun Hin [Student]" userId="ba806032-7972-4c7c-ac46-be6a4b4aa9ff" providerId="ADAL" clId="{BBB803F8-AB45-478C-9F53-0724A28CAF8C}" dt="2023-11-22T03:30:04.981" v="2743" actId="27636"/>
          <ac:spMkLst>
            <pc:docMk/>
            <pc:sldMk cId="1758072363" sldId="352"/>
            <ac:spMk id="2" creationId="{CD58CF8B-1CE0-1D27-EDB9-64AF1A397BE1}"/>
          </ac:spMkLst>
        </pc:spChg>
        <pc:spChg chg="mod">
          <ac:chgData name="CHEUNG, Tsun Hin [Student]" userId="ba806032-7972-4c7c-ac46-be6a4b4aa9ff" providerId="ADAL" clId="{BBB803F8-AB45-478C-9F53-0724A28CAF8C}" dt="2023-11-22T03:28:19.524" v="2696" actId="20577"/>
          <ac:spMkLst>
            <pc:docMk/>
            <pc:sldMk cId="1758072363" sldId="352"/>
            <ac:spMk id="4" creationId="{C547BB80-5912-8C13-57ED-D9FC826A5627}"/>
          </ac:spMkLst>
        </pc:spChg>
      </pc:sldChg>
      <pc:sldChg chg="modSp add del mod">
        <pc:chgData name="CHEUNG, Tsun Hin [Student]" userId="ba806032-7972-4c7c-ac46-be6a4b4aa9ff" providerId="ADAL" clId="{BBB803F8-AB45-478C-9F53-0724A28CAF8C}" dt="2023-12-15T07:13:02.843" v="15818" actId="47"/>
        <pc:sldMkLst>
          <pc:docMk/>
          <pc:sldMk cId="1494883400" sldId="353"/>
        </pc:sldMkLst>
        <pc:spChg chg="mod">
          <ac:chgData name="CHEUNG, Tsun Hin [Student]" userId="ba806032-7972-4c7c-ac46-be6a4b4aa9ff" providerId="ADAL" clId="{BBB803F8-AB45-478C-9F53-0724A28CAF8C}" dt="2023-12-12T07:30:36.312" v="7871" actId="20577"/>
          <ac:spMkLst>
            <pc:docMk/>
            <pc:sldMk cId="1494883400" sldId="353"/>
            <ac:spMk id="2" creationId="{CD58CF8B-1CE0-1D27-EDB9-64AF1A397BE1}"/>
          </ac:spMkLst>
        </pc:spChg>
        <pc:spChg chg="mod">
          <ac:chgData name="CHEUNG, Tsun Hin [Student]" userId="ba806032-7972-4c7c-ac46-be6a4b4aa9ff" providerId="ADAL" clId="{BBB803F8-AB45-478C-9F53-0724A28CAF8C}" dt="2023-12-04T06:07:31.331" v="5251" actId="20577"/>
          <ac:spMkLst>
            <pc:docMk/>
            <pc:sldMk cId="1494883400" sldId="353"/>
            <ac:spMk id="4" creationId="{C547BB80-5912-8C13-57ED-D9FC826A5627}"/>
          </ac:spMkLst>
        </pc:spChg>
      </pc:sldChg>
      <pc:sldChg chg="addSp modSp add mod">
        <pc:chgData name="CHEUNG, Tsun Hin [Student]" userId="ba806032-7972-4c7c-ac46-be6a4b4aa9ff" providerId="ADAL" clId="{BBB803F8-AB45-478C-9F53-0724A28CAF8C}" dt="2023-12-26T05:50:50.220" v="21855" actId="1036"/>
        <pc:sldMkLst>
          <pc:docMk/>
          <pc:sldMk cId="2870375558" sldId="354"/>
        </pc:sldMkLst>
        <pc:spChg chg="mod">
          <ac:chgData name="CHEUNG, Tsun Hin [Student]" userId="ba806032-7972-4c7c-ac46-be6a4b4aa9ff" providerId="ADAL" clId="{BBB803F8-AB45-478C-9F53-0724A28CAF8C}" dt="2023-12-26T05:50:44.549" v="21851" actId="1076"/>
          <ac:spMkLst>
            <pc:docMk/>
            <pc:sldMk cId="2870375558" sldId="354"/>
            <ac:spMk id="2" creationId="{CD58CF8B-1CE0-1D27-EDB9-64AF1A397BE1}"/>
          </ac:spMkLst>
        </pc:spChg>
        <pc:spChg chg="mod">
          <ac:chgData name="CHEUNG, Tsun Hin [Student]" userId="ba806032-7972-4c7c-ac46-be6a4b4aa9ff" providerId="ADAL" clId="{BBB803F8-AB45-478C-9F53-0724A28CAF8C}" dt="2023-12-15T07:27:14.216" v="15993" actId="20577"/>
          <ac:spMkLst>
            <pc:docMk/>
            <pc:sldMk cId="2870375558" sldId="354"/>
            <ac:spMk id="4" creationId="{C547BB80-5912-8C13-57ED-D9FC826A5627}"/>
          </ac:spMkLst>
        </pc:spChg>
        <pc:spChg chg="add mod">
          <ac:chgData name="CHEUNG, Tsun Hin [Student]" userId="ba806032-7972-4c7c-ac46-be6a4b4aa9ff" providerId="ADAL" clId="{BBB803F8-AB45-478C-9F53-0724A28CAF8C}" dt="2023-12-26T05:50:46.962" v="21853" actId="1036"/>
          <ac:spMkLst>
            <pc:docMk/>
            <pc:sldMk cId="2870375558" sldId="354"/>
            <ac:spMk id="7" creationId="{64E55384-26A8-0764-5F63-AAE5AD8ADEAC}"/>
          </ac:spMkLst>
        </pc:spChg>
        <pc:spChg chg="add mod">
          <ac:chgData name="CHEUNG, Tsun Hin [Student]" userId="ba806032-7972-4c7c-ac46-be6a4b4aa9ff" providerId="ADAL" clId="{BBB803F8-AB45-478C-9F53-0724A28CAF8C}" dt="2023-12-26T05:50:50.220" v="21855" actId="1036"/>
          <ac:spMkLst>
            <pc:docMk/>
            <pc:sldMk cId="2870375558" sldId="354"/>
            <ac:spMk id="9" creationId="{5E520141-351A-4C33-AB35-1F6562B272E5}"/>
          </ac:spMkLst>
        </pc:spChg>
        <pc:picChg chg="add mod ord">
          <ac:chgData name="CHEUNG, Tsun Hin [Student]" userId="ba806032-7972-4c7c-ac46-be6a4b4aa9ff" providerId="ADAL" clId="{BBB803F8-AB45-478C-9F53-0724A28CAF8C}" dt="2023-12-19T07:25:48.062" v="19845" actId="1076"/>
          <ac:picMkLst>
            <pc:docMk/>
            <pc:sldMk cId="2870375558" sldId="354"/>
            <ac:picMk id="11" creationId="{03761089-6DD0-87F5-FDEF-9D9D2861BD3A}"/>
          </ac:picMkLst>
        </pc:picChg>
      </pc:sldChg>
      <pc:sldChg chg="addSp modSp new mod">
        <pc:chgData name="CHEUNG, Tsun Hin [Student]" userId="ba806032-7972-4c7c-ac46-be6a4b4aa9ff" providerId="ADAL" clId="{BBB803F8-AB45-478C-9F53-0724A28CAF8C}" dt="2023-12-23T09:22:46.589" v="21725"/>
        <pc:sldMkLst>
          <pc:docMk/>
          <pc:sldMk cId="523769484" sldId="355"/>
        </pc:sldMkLst>
        <pc:spChg chg="mod">
          <ac:chgData name="CHEUNG, Tsun Hin [Student]" userId="ba806032-7972-4c7c-ac46-be6a4b4aa9ff" providerId="ADAL" clId="{BBB803F8-AB45-478C-9F53-0724A28CAF8C}" dt="2023-12-23T09:22:46.589" v="21725"/>
          <ac:spMkLst>
            <pc:docMk/>
            <pc:sldMk cId="523769484" sldId="355"/>
            <ac:spMk id="2" creationId="{4EEFD391-51FE-07F1-4FAC-AEE2770739A8}"/>
          </ac:spMkLst>
        </pc:spChg>
        <pc:spChg chg="mod">
          <ac:chgData name="CHEUNG, Tsun Hin [Student]" userId="ba806032-7972-4c7c-ac46-be6a4b4aa9ff" providerId="ADAL" clId="{BBB803F8-AB45-478C-9F53-0724A28CAF8C}" dt="2023-11-22T03:35:19.923" v="2998" actId="20577"/>
          <ac:spMkLst>
            <pc:docMk/>
            <pc:sldMk cId="523769484" sldId="355"/>
            <ac:spMk id="4" creationId="{3B262484-37DC-DB65-7FAB-84E84EB791BA}"/>
          </ac:spMkLst>
        </pc:spChg>
        <pc:picChg chg="add mod">
          <ac:chgData name="CHEUNG, Tsun Hin [Student]" userId="ba806032-7972-4c7c-ac46-be6a4b4aa9ff" providerId="ADAL" clId="{BBB803F8-AB45-478C-9F53-0724A28CAF8C}" dt="2023-12-18T07:18:40.032" v="19719" actId="14100"/>
          <ac:picMkLst>
            <pc:docMk/>
            <pc:sldMk cId="523769484" sldId="355"/>
            <ac:picMk id="7" creationId="{7BBEBAE7-6F7E-19F0-4E52-98E40D98D5D7}"/>
          </ac:picMkLst>
        </pc:picChg>
      </pc:sldChg>
      <pc:sldChg chg="add del">
        <pc:chgData name="CHEUNG, Tsun Hin [Student]" userId="ba806032-7972-4c7c-ac46-be6a4b4aa9ff" providerId="ADAL" clId="{BBB803F8-AB45-478C-9F53-0724A28CAF8C}" dt="2023-11-22T03:35:30.053" v="3000"/>
        <pc:sldMkLst>
          <pc:docMk/>
          <pc:sldMk cId="90655416" sldId="356"/>
        </pc:sldMkLst>
      </pc:sldChg>
      <pc:sldChg chg="addSp modSp add mod">
        <pc:chgData name="CHEUNG, Tsun Hin [Student]" userId="ba806032-7972-4c7c-ac46-be6a4b4aa9ff" providerId="ADAL" clId="{BBB803F8-AB45-478C-9F53-0724A28CAF8C}" dt="2023-12-18T07:19:01.084" v="19725" actId="1076"/>
        <pc:sldMkLst>
          <pc:docMk/>
          <pc:sldMk cId="2493073990" sldId="356"/>
        </pc:sldMkLst>
        <pc:spChg chg="mod">
          <ac:chgData name="CHEUNG, Tsun Hin [Student]" userId="ba806032-7972-4c7c-ac46-be6a4b4aa9ff" providerId="ADAL" clId="{BBB803F8-AB45-478C-9F53-0724A28CAF8C}" dt="2023-12-18T07:18:59.515" v="19724" actId="1036"/>
          <ac:spMkLst>
            <pc:docMk/>
            <pc:sldMk cId="2493073990" sldId="356"/>
            <ac:spMk id="2" creationId="{4EEFD391-51FE-07F1-4FAC-AEE2770739A8}"/>
          </ac:spMkLst>
        </pc:spChg>
        <pc:spChg chg="mod">
          <ac:chgData name="CHEUNG, Tsun Hin [Student]" userId="ba806032-7972-4c7c-ac46-be6a4b4aa9ff" providerId="ADAL" clId="{BBB803F8-AB45-478C-9F53-0724A28CAF8C}" dt="2023-11-22T03:35:44.051" v="3029" actId="20577"/>
          <ac:spMkLst>
            <pc:docMk/>
            <pc:sldMk cId="2493073990" sldId="356"/>
            <ac:spMk id="4" creationId="{3B262484-37DC-DB65-7FAB-84E84EB791BA}"/>
          </ac:spMkLst>
        </pc:spChg>
        <pc:picChg chg="add mod">
          <ac:chgData name="CHEUNG, Tsun Hin [Student]" userId="ba806032-7972-4c7c-ac46-be6a4b4aa9ff" providerId="ADAL" clId="{BBB803F8-AB45-478C-9F53-0724A28CAF8C}" dt="2023-12-18T07:19:01.084" v="19725" actId="1076"/>
          <ac:picMkLst>
            <pc:docMk/>
            <pc:sldMk cId="2493073990" sldId="356"/>
            <ac:picMk id="7" creationId="{45E717BD-C75B-B877-2AEE-80DB09133AB5}"/>
          </ac:picMkLst>
        </pc:picChg>
      </pc:sldChg>
      <pc:sldChg chg="addSp modSp new mod">
        <pc:chgData name="CHEUNG, Tsun Hin [Student]" userId="ba806032-7972-4c7c-ac46-be6a4b4aa9ff" providerId="ADAL" clId="{BBB803F8-AB45-478C-9F53-0724A28CAF8C}" dt="2023-12-27T03:48:54.121" v="22468" actId="20577"/>
        <pc:sldMkLst>
          <pc:docMk/>
          <pc:sldMk cId="980378602" sldId="357"/>
        </pc:sldMkLst>
        <pc:spChg chg="mod">
          <ac:chgData name="CHEUNG, Tsun Hin [Student]" userId="ba806032-7972-4c7c-ac46-be6a4b4aa9ff" providerId="ADAL" clId="{BBB803F8-AB45-478C-9F53-0724A28CAF8C}" dt="2023-12-27T03:41:07.830" v="22299" actId="20577"/>
          <ac:spMkLst>
            <pc:docMk/>
            <pc:sldMk cId="980378602" sldId="357"/>
            <ac:spMk id="2" creationId="{A11A2FD8-6548-8548-AAF6-B55091B5017C}"/>
          </ac:spMkLst>
        </pc:spChg>
        <pc:spChg chg="mod">
          <ac:chgData name="CHEUNG, Tsun Hin [Student]" userId="ba806032-7972-4c7c-ac46-be6a4b4aa9ff" providerId="ADAL" clId="{BBB803F8-AB45-478C-9F53-0724A28CAF8C}" dt="2023-12-15T09:16:32.481" v="16528" actId="1076"/>
          <ac:spMkLst>
            <pc:docMk/>
            <pc:sldMk cId="980378602" sldId="357"/>
            <ac:spMk id="4" creationId="{02803713-1D95-0529-97B4-11ED84198029}"/>
          </ac:spMkLst>
        </pc:spChg>
        <pc:spChg chg="add mod">
          <ac:chgData name="CHEUNG, Tsun Hin [Student]" userId="ba806032-7972-4c7c-ac46-be6a4b4aa9ff" providerId="ADAL" clId="{BBB803F8-AB45-478C-9F53-0724A28CAF8C}" dt="2023-12-27T03:48:54.121" v="22468" actId="20577"/>
          <ac:spMkLst>
            <pc:docMk/>
            <pc:sldMk cId="980378602" sldId="357"/>
            <ac:spMk id="7" creationId="{1CF3051A-F125-6447-BA75-7B5300375172}"/>
          </ac:spMkLst>
        </pc:spChg>
        <pc:picChg chg="add mod modCrop">
          <ac:chgData name="CHEUNG, Tsun Hin [Student]" userId="ba806032-7972-4c7c-ac46-be6a4b4aa9ff" providerId="ADAL" clId="{BBB803F8-AB45-478C-9F53-0724A28CAF8C}" dt="2023-12-26T05:51:23.974" v="21862" actId="14100"/>
          <ac:picMkLst>
            <pc:docMk/>
            <pc:sldMk cId="980378602" sldId="357"/>
            <ac:picMk id="9" creationId="{EFC6186B-DAD1-407C-7168-BA5D6DD67524}"/>
          </ac:picMkLst>
        </pc:picChg>
      </pc:sldChg>
      <pc:sldChg chg="modSp new mod modShow">
        <pc:chgData name="CHEUNG, Tsun Hin [Student]" userId="ba806032-7972-4c7c-ac46-be6a4b4aa9ff" providerId="ADAL" clId="{BBB803F8-AB45-478C-9F53-0724A28CAF8C}" dt="2023-12-15T09:28:40.804" v="17165" actId="20577"/>
        <pc:sldMkLst>
          <pc:docMk/>
          <pc:sldMk cId="3846205437" sldId="358"/>
        </pc:sldMkLst>
        <pc:spChg chg="mod">
          <ac:chgData name="CHEUNG, Tsun Hin [Student]" userId="ba806032-7972-4c7c-ac46-be6a4b4aa9ff" providerId="ADAL" clId="{BBB803F8-AB45-478C-9F53-0724A28CAF8C}" dt="2023-12-15T09:28:40.804" v="17165" actId="20577"/>
          <ac:spMkLst>
            <pc:docMk/>
            <pc:sldMk cId="3846205437" sldId="358"/>
            <ac:spMk id="2" creationId="{64088DDC-CE6A-E63F-20DE-5FEA3F1FA856}"/>
          </ac:spMkLst>
        </pc:spChg>
        <pc:spChg chg="mod">
          <ac:chgData name="CHEUNG, Tsun Hin [Student]" userId="ba806032-7972-4c7c-ac46-be6a4b4aa9ff" providerId="ADAL" clId="{BBB803F8-AB45-478C-9F53-0724A28CAF8C}" dt="2023-11-30T04:09:38.733" v="3932" actId="1076"/>
          <ac:spMkLst>
            <pc:docMk/>
            <pc:sldMk cId="3846205437" sldId="358"/>
            <ac:spMk id="4" creationId="{523A58A0-FD18-09A6-186C-FFCA92786247}"/>
          </ac:spMkLst>
        </pc:spChg>
      </pc:sldChg>
      <pc:sldChg chg="addSp delSp modSp new mod modShow">
        <pc:chgData name="CHEUNG, Tsun Hin [Student]" userId="ba806032-7972-4c7c-ac46-be6a4b4aa9ff" providerId="ADAL" clId="{BBB803F8-AB45-478C-9F53-0724A28CAF8C}" dt="2023-12-27T03:35:02.609" v="22220" actId="114"/>
        <pc:sldMkLst>
          <pc:docMk/>
          <pc:sldMk cId="1382516288" sldId="359"/>
        </pc:sldMkLst>
        <pc:spChg chg="add del mod">
          <ac:chgData name="CHEUNG, Tsun Hin [Student]" userId="ba806032-7972-4c7c-ac46-be6a4b4aa9ff" providerId="ADAL" clId="{BBB803F8-AB45-478C-9F53-0724A28CAF8C}" dt="2023-12-27T03:35:02.609" v="22220" actId="114"/>
          <ac:spMkLst>
            <pc:docMk/>
            <pc:sldMk cId="1382516288" sldId="359"/>
            <ac:spMk id="2" creationId="{43ED5DC8-880F-5852-D8EE-AE4EE0B2B79B}"/>
          </ac:spMkLst>
        </pc:spChg>
        <pc:spChg chg="mod">
          <ac:chgData name="CHEUNG, Tsun Hin [Student]" userId="ba806032-7972-4c7c-ac46-be6a4b4aa9ff" providerId="ADAL" clId="{BBB803F8-AB45-478C-9F53-0724A28CAF8C}" dt="2023-12-04T04:52:24.654" v="4802"/>
          <ac:spMkLst>
            <pc:docMk/>
            <pc:sldMk cId="1382516288" sldId="359"/>
            <ac:spMk id="4" creationId="{94E755E7-EC71-DA24-3346-50B454AA10E7}"/>
          </ac:spMkLst>
        </pc:spChg>
        <pc:spChg chg="add del mod">
          <ac:chgData name="CHEUNG, Tsun Hin [Student]" userId="ba806032-7972-4c7c-ac46-be6a4b4aa9ff" providerId="ADAL" clId="{BBB803F8-AB45-478C-9F53-0724A28CAF8C}" dt="2023-11-22T03:39:41.567" v="3201"/>
          <ac:spMkLst>
            <pc:docMk/>
            <pc:sldMk cId="1382516288" sldId="359"/>
            <ac:spMk id="5" creationId="{46545506-1F4F-D5AC-740E-6074395B6A2B}"/>
          </ac:spMkLst>
        </pc:spChg>
      </pc:sldChg>
      <pc:sldChg chg="addSp modSp new mod modShow">
        <pc:chgData name="CHEUNG, Tsun Hin [Student]" userId="ba806032-7972-4c7c-ac46-be6a4b4aa9ff" providerId="ADAL" clId="{BBB803F8-AB45-478C-9F53-0724A28CAF8C}" dt="2023-12-27T03:35:37.384" v="22240" actId="1076"/>
        <pc:sldMkLst>
          <pc:docMk/>
          <pc:sldMk cId="3713118236" sldId="360"/>
        </pc:sldMkLst>
        <pc:spChg chg="mod">
          <ac:chgData name="CHEUNG, Tsun Hin [Student]" userId="ba806032-7972-4c7c-ac46-be6a4b4aa9ff" providerId="ADAL" clId="{BBB803F8-AB45-478C-9F53-0724A28CAF8C}" dt="2023-12-27T03:35:33.468" v="22238" actId="1076"/>
          <ac:spMkLst>
            <pc:docMk/>
            <pc:sldMk cId="3713118236" sldId="360"/>
            <ac:spMk id="2" creationId="{C79A8AB8-825E-ABE5-4094-6835CB1CBE9D}"/>
          </ac:spMkLst>
        </pc:spChg>
        <pc:spChg chg="mod">
          <ac:chgData name="CHEUNG, Tsun Hin [Student]" userId="ba806032-7972-4c7c-ac46-be6a4b4aa9ff" providerId="ADAL" clId="{BBB803F8-AB45-478C-9F53-0724A28CAF8C}" dt="2023-12-04T04:52:24.654" v="4802"/>
          <ac:spMkLst>
            <pc:docMk/>
            <pc:sldMk cId="3713118236" sldId="360"/>
            <ac:spMk id="4" creationId="{88A79B50-1C96-6D38-7FAE-C10EA96627DF}"/>
          </ac:spMkLst>
        </pc:spChg>
        <pc:picChg chg="add mod">
          <ac:chgData name="CHEUNG, Tsun Hin [Student]" userId="ba806032-7972-4c7c-ac46-be6a4b4aa9ff" providerId="ADAL" clId="{BBB803F8-AB45-478C-9F53-0724A28CAF8C}" dt="2023-12-27T03:35:37.384" v="22240" actId="1076"/>
          <ac:picMkLst>
            <pc:docMk/>
            <pc:sldMk cId="3713118236" sldId="360"/>
            <ac:picMk id="7" creationId="{CF946990-9531-341B-3F81-156A2E91530B}"/>
          </ac:picMkLst>
        </pc:picChg>
      </pc:sldChg>
      <pc:sldChg chg="addSp modSp new mod ord modShow">
        <pc:chgData name="CHEUNG, Tsun Hin [Student]" userId="ba806032-7972-4c7c-ac46-be6a4b4aa9ff" providerId="ADAL" clId="{BBB803F8-AB45-478C-9F53-0724A28CAF8C}" dt="2023-12-19T07:27:38.680" v="19878" actId="1037"/>
        <pc:sldMkLst>
          <pc:docMk/>
          <pc:sldMk cId="3739191119" sldId="361"/>
        </pc:sldMkLst>
        <pc:spChg chg="mod">
          <ac:chgData name="CHEUNG, Tsun Hin [Student]" userId="ba806032-7972-4c7c-ac46-be6a4b4aa9ff" providerId="ADAL" clId="{BBB803F8-AB45-478C-9F53-0724A28CAF8C}" dt="2023-12-19T07:27:38.680" v="19878" actId="1037"/>
          <ac:spMkLst>
            <pc:docMk/>
            <pc:sldMk cId="3739191119" sldId="361"/>
            <ac:spMk id="2" creationId="{1E3EBF3A-FAAF-C33C-66E1-9B15A899EC11}"/>
          </ac:spMkLst>
        </pc:spChg>
        <pc:spChg chg="mod">
          <ac:chgData name="CHEUNG, Tsun Hin [Student]" userId="ba806032-7972-4c7c-ac46-be6a4b4aa9ff" providerId="ADAL" clId="{BBB803F8-AB45-478C-9F53-0724A28CAF8C}" dt="2023-12-04T04:52:24.654" v="4802"/>
          <ac:spMkLst>
            <pc:docMk/>
            <pc:sldMk cId="3739191119" sldId="361"/>
            <ac:spMk id="4" creationId="{AC8A6147-DA49-E18E-EE17-A416CA6B4CF1}"/>
          </ac:spMkLst>
        </pc:spChg>
        <pc:picChg chg="add mod">
          <ac:chgData name="CHEUNG, Tsun Hin [Student]" userId="ba806032-7972-4c7c-ac46-be6a4b4aa9ff" providerId="ADAL" clId="{BBB803F8-AB45-478C-9F53-0724A28CAF8C}" dt="2023-12-15T09:39:43.700" v="17677" actId="14100"/>
          <ac:picMkLst>
            <pc:docMk/>
            <pc:sldMk cId="3739191119" sldId="361"/>
            <ac:picMk id="6" creationId="{BD8438F2-D14E-3D26-F18A-2A15EC3AEDEA}"/>
          </ac:picMkLst>
        </pc:picChg>
      </pc:sldChg>
      <pc:sldChg chg="addSp delSp modSp new mod">
        <pc:chgData name="CHEUNG, Tsun Hin [Student]" userId="ba806032-7972-4c7c-ac46-be6a4b4aa9ff" providerId="ADAL" clId="{BBB803F8-AB45-478C-9F53-0724A28CAF8C}" dt="2023-12-27T03:36:20.517" v="22248" actId="20577"/>
        <pc:sldMkLst>
          <pc:docMk/>
          <pc:sldMk cId="4150861144" sldId="362"/>
        </pc:sldMkLst>
        <pc:spChg chg="mod">
          <ac:chgData name="CHEUNG, Tsun Hin [Student]" userId="ba806032-7972-4c7c-ac46-be6a4b4aa9ff" providerId="ADAL" clId="{BBB803F8-AB45-478C-9F53-0724A28CAF8C}" dt="2023-12-27T03:36:20.517" v="22248" actId="20577"/>
          <ac:spMkLst>
            <pc:docMk/>
            <pc:sldMk cId="4150861144" sldId="362"/>
            <ac:spMk id="2" creationId="{0F91AB46-8237-3A60-23A2-95DCDA218A4B}"/>
          </ac:spMkLst>
        </pc:spChg>
        <pc:spChg chg="mod">
          <ac:chgData name="CHEUNG, Tsun Hin [Student]" userId="ba806032-7972-4c7c-ac46-be6a4b4aa9ff" providerId="ADAL" clId="{BBB803F8-AB45-478C-9F53-0724A28CAF8C}" dt="2023-12-04T04:52:24.654" v="4802"/>
          <ac:spMkLst>
            <pc:docMk/>
            <pc:sldMk cId="4150861144" sldId="362"/>
            <ac:spMk id="4" creationId="{4FCAB5A2-8029-C520-C894-B009BAE13DE8}"/>
          </ac:spMkLst>
        </pc:spChg>
        <pc:graphicFrameChg chg="add del mod">
          <ac:chgData name="CHEUNG, Tsun Hin [Student]" userId="ba806032-7972-4c7c-ac46-be6a4b4aa9ff" providerId="ADAL" clId="{BBB803F8-AB45-478C-9F53-0724A28CAF8C}" dt="2023-12-15T09:52:12.387" v="18426"/>
          <ac:graphicFrameMkLst>
            <pc:docMk/>
            <pc:sldMk cId="4150861144" sldId="362"/>
            <ac:graphicFrameMk id="6" creationId="{EFC9C592-470C-529E-24B3-EB25D8946854}"/>
          </ac:graphicFrameMkLst>
        </pc:graphicFrameChg>
        <pc:graphicFrameChg chg="add del mod">
          <ac:chgData name="CHEUNG, Tsun Hin [Student]" userId="ba806032-7972-4c7c-ac46-be6a4b4aa9ff" providerId="ADAL" clId="{BBB803F8-AB45-478C-9F53-0724A28CAF8C}" dt="2023-12-15T09:52:33.856" v="18433"/>
          <ac:graphicFrameMkLst>
            <pc:docMk/>
            <pc:sldMk cId="4150861144" sldId="362"/>
            <ac:graphicFrameMk id="9" creationId="{05654ABC-2BA7-CD62-23A9-27693CAA2A4D}"/>
          </ac:graphicFrameMkLst>
        </pc:graphicFrameChg>
        <pc:picChg chg="add del">
          <ac:chgData name="CHEUNG, Tsun Hin [Student]" userId="ba806032-7972-4c7c-ac46-be6a4b4aa9ff" providerId="ADAL" clId="{BBB803F8-AB45-478C-9F53-0724A28CAF8C}" dt="2023-12-15T09:52:15.473" v="18428"/>
          <ac:picMkLst>
            <pc:docMk/>
            <pc:sldMk cId="4150861144" sldId="362"/>
            <ac:picMk id="7" creationId="{57ADB854-72B9-6FEB-EDD8-585EB0C5854F}"/>
          </ac:picMkLst>
        </pc:picChg>
        <pc:picChg chg="add del mod">
          <ac:chgData name="CHEUNG, Tsun Hin [Student]" userId="ba806032-7972-4c7c-ac46-be6a4b4aa9ff" providerId="ADAL" clId="{BBB803F8-AB45-478C-9F53-0724A28CAF8C}" dt="2023-12-15T09:52:22.692" v="18431" actId="478"/>
          <ac:picMkLst>
            <pc:docMk/>
            <pc:sldMk cId="4150861144" sldId="362"/>
            <ac:picMk id="8" creationId="{16E7217C-2206-CBBB-A609-946884C11276}"/>
          </ac:picMkLst>
        </pc:picChg>
        <pc:picChg chg="add mod modCrop">
          <ac:chgData name="CHEUNG, Tsun Hin [Student]" userId="ba806032-7972-4c7c-ac46-be6a4b4aa9ff" providerId="ADAL" clId="{BBB803F8-AB45-478C-9F53-0724A28CAF8C}" dt="2023-12-27T03:36:13.342" v="22247" actId="1076"/>
          <ac:picMkLst>
            <pc:docMk/>
            <pc:sldMk cId="4150861144" sldId="362"/>
            <ac:picMk id="10" creationId="{2C0B4316-DF7A-713A-3B55-B4663AC856DE}"/>
          </ac:picMkLst>
        </pc:picChg>
        <pc:picChg chg="add mod">
          <ac:chgData name="CHEUNG, Tsun Hin [Student]" userId="ba806032-7972-4c7c-ac46-be6a4b4aa9ff" providerId="ADAL" clId="{BBB803F8-AB45-478C-9F53-0724A28CAF8C}" dt="2023-12-26T05:53:45.716" v="21898" actId="14100"/>
          <ac:picMkLst>
            <pc:docMk/>
            <pc:sldMk cId="4150861144" sldId="362"/>
            <ac:picMk id="12" creationId="{56970F40-2BCC-C0DD-03E7-7348413ADFB3}"/>
          </ac:picMkLst>
        </pc:picChg>
        <pc:picChg chg="add del mod">
          <ac:chgData name="CHEUNG, Tsun Hin [Student]" userId="ba806032-7972-4c7c-ac46-be6a4b4aa9ff" providerId="ADAL" clId="{BBB803F8-AB45-478C-9F53-0724A28CAF8C}" dt="2023-12-15T09:52:12.387" v="18426"/>
          <ac:picMkLst>
            <pc:docMk/>
            <pc:sldMk cId="4150861144" sldId="362"/>
            <ac:picMk id="2049" creationId="{61F248F6-48E6-AB3A-E2E2-D89055301A9D}"/>
          </ac:picMkLst>
        </pc:picChg>
        <pc:picChg chg="add del mod">
          <ac:chgData name="CHEUNG, Tsun Hin [Student]" userId="ba806032-7972-4c7c-ac46-be6a4b4aa9ff" providerId="ADAL" clId="{BBB803F8-AB45-478C-9F53-0724A28CAF8C}" dt="2023-12-15T09:52:12.387" v="18426"/>
          <ac:picMkLst>
            <pc:docMk/>
            <pc:sldMk cId="4150861144" sldId="362"/>
            <ac:picMk id="2050" creationId="{3FE6AA27-97C8-6964-8974-9E0359CF281B}"/>
          </ac:picMkLst>
        </pc:picChg>
        <pc:picChg chg="add del mod">
          <ac:chgData name="CHEUNG, Tsun Hin [Student]" userId="ba806032-7972-4c7c-ac46-be6a4b4aa9ff" providerId="ADAL" clId="{BBB803F8-AB45-478C-9F53-0724A28CAF8C}" dt="2023-12-15T09:52:12.387" v="18426"/>
          <ac:picMkLst>
            <pc:docMk/>
            <pc:sldMk cId="4150861144" sldId="362"/>
            <ac:picMk id="2051" creationId="{AF434911-2B7E-DAF3-B207-6EC5D6B50DE4}"/>
          </ac:picMkLst>
        </pc:picChg>
        <pc:picChg chg="add del mod">
          <ac:chgData name="CHEUNG, Tsun Hin [Student]" userId="ba806032-7972-4c7c-ac46-be6a4b4aa9ff" providerId="ADAL" clId="{BBB803F8-AB45-478C-9F53-0724A28CAF8C}" dt="2023-12-15T09:52:12.387" v="18426"/>
          <ac:picMkLst>
            <pc:docMk/>
            <pc:sldMk cId="4150861144" sldId="362"/>
            <ac:picMk id="2052" creationId="{ABB3123D-AB73-20FD-4FA3-634E875C59E1}"/>
          </ac:picMkLst>
        </pc:picChg>
        <pc:picChg chg="add del mod">
          <ac:chgData name="CHEUNG, Tsun Hin [Student]" userId="ba806032-7972-4c7c-ac46-be6a4b4aa9ff" providerId="ADAL" clId="{BBB803F8-AB45-478C-9F53-0724A28CAF8C}" dt="2023-12-15T09:52:33.856" v="18433"/>
          <ac:picMkLst>
            <pc:docMk/>
            <pc:sldMk cId="4150861144" sldId="362"/>
            <ac:picMk id="2053" creationId="{5D8E64B8-81D6-6E7B-8F6F-2FDB112E51E9}"/>
          </ac:picMkLst>
        </pc:picChg>
        <pc:picChg chg="add del mod">
          <ac:chgData name="CHEUNG, Tsun Hin [Student]" userId="ba806032-7972-4c7c-ac46-be6a4b4aa9ff" providerId="ADAL" clId="{BBB803F8-AB45-478C-9F53-0724A28CAF8C}" dt="2023-12-15T09:52:33.856" v="18433"/>
          <ac:picMkLst>
            <pc:docMk/>
            <pc:sldMk cId="4150861144" sldId="362"/>
            <ac:picMk id="2054" creationId="{0D548DA0-D3B4-4482-B944-CD95C1114D3A}"/>
          </ac:picMkLst>
        </pc:picChg>
        <pc:picChg chg="add del mod">
          <ac:chgData name="CHEUNG, Tsun Hin [Student]" userId="ba806032-7972-4c7c-ac46-be6a4b4aa9ff" providerId="ADAL" clId="{BBB803F8-AB45-478C-9F53-0724A28CAF8C}" dt="2023-12-15T09:52:33.856" v="18433"/>
          <ac:picMkLst>
            <pc:docMk/>
            <pc:sldMk cId="4150861144" sldId="362"/>
            <ac:picMk id="2055" creationId="{485C7233-64E3-A4D3-BB20-C3827CA346BF}"/>
          </ac:picMkLst>
        </pc:picChg>
        <pc:picChg chg="add del mod">
          <ac:chgData name="CHEUNG, Tsun Hin [Student]" userId="ba806032-7972-4c7c-ac46-be6a4b4aa9ff" providerId="ADAL" clId="{BBB803F8-AB45-478C-9F53-0724A28CAF8C}" dt="2023-12-15T09:52:33.856" v="18433"/>
          <ac:picMkLst>
            <pc:docMk/>
            <pc:sldMk cId="4150861144" sldId="362"/>
            <ac:picMk id="2056" creationId="{4EB86394-F4A5-5DBC-7D53-BB44736FB995}"/>
          </ac:picMkLst>
        </pc:picChg>
      </pc:sldChg>
      <pc:sldChg chg="addSp delSp modSp new mod">
        <pc:chgData name="CHEUNG, Tsun Hin [Student]" userId="ba806032-7972-4c7c-ac46-be6a4b4aa9ff" providerId="ADAL" clId="{BBB803F8-AB45-478C-9F53-0724A28CAF8C}" dt="2023-12-15T10:14:49.879" v="19576" actId="20577"/>
        <pc:sldMkLst>
          <pc:docMk/>
          <pc:sldMk cId="306549210" sldId="363"/>
        </pc:sldMkLst>
        <pc:spChg chg="del">
          <ac:chgData name="CHEUNG, Tsun Hin [Student]" userId="ba806032-7972-4c7c-ac46-be6a4b4aa9ff" providerId="ADAL" clId="{BBB803F8-AB45-478C-9F53-0724A28CAF8C}" dt="2023-11-22T03:46:15.193" v="3465" actId="478"/>
          <ac:spMkLst>
            <pc:docMk/>
            <pc:sldMk cId="306549210" sldId="363"/>
            <ac:spMk id="2" creationId="{EA0181CD-772D-446F-60B4-617390AA0D07}"/>
          </ac:spMkLst>
        </pc:spChg>
        <pc:spChg chg="mod">
          <ac:chgData name="CHEUNG, Tsun Hin [Student]" userId="ba806032-7972-4c7c-ac46-be6a4b4aa9ff" providerId="ADAL" clId="{BBB803F8-AB45-478C-9F53-0724A28CAF8C}" dt="2023-11-22T03:46:30.865" v="3518" actId="20577"/>
          <ac:spMkLst>
            <pc:docMk/>
            <pc:sldMk cId="306549210" sldId="363"/>
            <ac:spMk id="4" creationId="{E81E0413-3E4F-7556-C457-187FC230717E}"/>
          </ac:spMkLst>
        </pc:spChg>
        <pc:spChg chg="add">
          <ac:chgData name="CHEUNG, Tsun Hin [Student]" userId="ba806032-7972-4c7c-ac46-be6a4b4aa9ff" providerId="ADAL" clId="{BBB803F8-AB45-478C-9F53-0724A28CAF8C}" dt="2023-11-22T03:46:07.014" v="3463"/>
          <ac:spMkLst>
            <pc:docMk/>
            <pc:sldMk cId="306549210" sldId="363"/>
            <ac:spMk id="5" creationId="{1E645252-B04C-7A2E-15D7-BC35219338CA}"/>
          </ac:spMkLst>
        </pc:spChg>
        <pc:spChg chg="add del mod">
          <ac:chgData name="CHEUNG, Tsun Hin [Student]" userId="ba806032-7972-4c7c-ac46-be6a4b4aa9ff" providerId="ADAL" clId="{BBB803F8-AB45-478C-9F53-0724A28CAF8C}" dt="2023-11-22T03:46:17.735" v="3467" actId="478"/>
          <ac:spMkLst>
            <pc:docMk/>
            <pc:sldMk cId="306549210" sldId="363"/>
            <ac:spMk id="6" creationId="{F4508F98-33A2-719B-025C-B6B1407D23FB}"/>
          </ac:spMkLst>
        </pc:spChg>
        <pc:spChg chg="add mod">
          <ac:chgData name="CHEUNG, Tsun Hin [Student]" userId="ba806032-7972-4c7c-ac46-be6a4b4aa9ff" providerId="ADAL" clId="{BBB803F8-AB45-478C-9F53-0724A28CAF8C}" dt="2023-12-15T10:14:49.879" v="19576" actId="20577"/>
          <ac:spMkLst>
            <pc:docMk/>
            <pc:sldMk cId="306549210" sldId="363"/>
            <ac:spMk id="6" creationId="{F69608A8-970E-1767-E050-BBB4E79DC9F8}"/>
          </ac:spMkLst>
        </pc:spChg>
        <pc:picChg chg="add mod">
          <ac:chgData name="CHEUNG, Tsun Hin [Student]" userId="ba806032-7972-4c7c-ac46-be6a4b4aa9ff" providerId="ADAL" clId="{BBB803F8-AB45-478C-9F53-0724A28CAF8C}" dt="2023-12-15T10:03:03.462" v="18943" actId="1076"/>
          <ac:picMkLst>
            <pc:docMk/>
            <pc:sldMk cId="306549210" sldId="363"/>
            <ac:picMk id="2049" creationId="{4CFF7155-94F9-328A-0EE5-836BCCDBF4CE}"/>
          </ac:picMkLst>
        </pc:picChg>
      </pc:sldChg>
      <pc:sldChg chg="modSp new mod ord">
        <pc:chgData name="CHEUNG, Tsun Hin [Student]" userId="ba806032-7972-4c7c-ac46-be6a4b4aa9ff" providerId="ADAL" clId="{BBB803F8-AB45-478C-9F53-0724A28CAF8C}" dt="2023-12-15T10:28:39.702" v="19648"/>
        <pc:sldMkLst>
          <pc:docMk/>
          <pc:sldMk cId="418104250" sldId="364"/>
        </pc:sldMkLst>
        <pc:spChg chg="mod">
          <ac:chgData name="CHEUNG, Tsun Hin [Student]" userId="ba806032-7972-4c7c-ac46-be6a4b4aa9ff" providerId="ADAL" clId="{BBB803F8-AB45-478C-9F53-0724A28CAF8C}" dt="2023-12-15T10:28:39.702" v="19648"/>
          <ac:spMkLst>
            <pc:docMk/>
            <pc:sldMk cId="418104250" sldId="364"/>
            <ac:spMk id="2" creationId="{4530C3B8-C62E-ED77-78CC-A76CD26439EF}"/>
          </ac:spMkLst>
        </pc:spChg>
        <pc:spChg chg="mod">
          <ac:chgData name="CHEUNG, Tsun Hin [Student]" userId="ba806032-7972-4c7c-ac46-be6a4b4aa9ff" providerId="ADAL" clId="{BBB803F8-AB45-478C-9F53-0724A28CAF8C}" dt="2023-12-04T04:52:24.654" v="4802"/>
          <ac:spMkLst>
            <pc:docMk/>
            <pc:sldMk cId="418104250" sldId="364"/>
            <ac:spMk id="4" creationId="{B042B145-D4CD-7FA1-637E-345E6A43828D}"/>
          </ac:spMkLst>
        </pc:spChg>
      </pc:sldChg>
      <pc:sldChg chg="modSp new mod ord">
        <pc:chgData name="CHEUNG, Tsun Hin [Student]" userId="ba806032-7972-4c7c-ac46-be6a4b4aa9ff" providerId="ADAL" clId="{BBB803F8-AB45-478C-9F53-0724A28CAF8C}" dt="2023-12-15T10:09:47.261" v="19571"/>
        <pc:sldMkLst>
          <pc:docMk/>
          <pc:sldMk cId="708497620" sldId="365"/>
        </pc:sldMkLst>
        <pc:spChg chg="mod">
          <ac:chgData name="CHEUNG, Tsun Hin [Student]" userId="ba806032-7972-4c7c-ac46-be6a4b4aa9ff" providerId="ADAL" clId="{BBB803F8-AB45-478C-9F53-0724A28CAF8C}" dt="2023-12-12T08:00:17.962" v="8564" actId="27636"/>
          <ac:spMkLst>
            <pc:docMk/>
            <pc:sldMk cId="708497620" sldId="365"/>
            <ac:spMk id="2" creationId="{45A13560-2C1A-86BA-EB50-FEF477852BD1}"/>
          </ac:spMkLst>
        </pc:spChg>
        <pc:spChg chg="mod">
          <ac:chgData name="CHEUNG, Tsun Hin [Student]" userId="ba806032-7972-4c7c-ac46-be6a4b4aa9ff" providerId="ADAL" clId="{BBB803F8-AB45-478C-9F53-0724A28CAF8C}" dt="2023-11-22T03:49:10.658" v="3633" actId="20577"/>
          <ac:spMkLst>
            <pc:docMk/>
            <pc:sldMk cId="708497620" sldId="365"/>
            <ac:spMk id="4" creationId="{C03ECC30-4BC8-B1C9-A136-B4677D8D38EB}"/>
          </ac:spMkLst>
        </pc:spChg>
      </pc:sldChg>
      <pc:sldChg chg="modSp new mod">
        <pc:chgData name="CHEUNG, Tsun Hin [Student]" userId="ba806032-7972-4c7c-ac46-be6a4b4aa9ff" providerId="ADAL" clId="{BBB803F8-AB45-478C-9F53-0724A28CAF8C}" dt="2023-12-12T08:40:39.580" v="9484" actId="27636"/>
        <pc:sldMkLst>
          <pc:docMk/>
          <pc:sldMk cId="3907310136" sldId="366"/>
        </pc:sldMkLst>
        <pc:spChg chg="mod">
          <ac:chgData name="CHEUNG, Tsun Hin [Student]" userId="ba806032-7972-4c7c-ac46-be6a4b4aa9ff" providerId="ADAL" clId="{BBB803F8-AB45-478C-9F53-0724A28CAF8C}" dt="2023-12-12T08:40:39.580" v="9484" actId="27636"/>
          <ac:spMkLst>
            <pc:docMk/>
            <pc:sldMk cId="3907310136" sldId="366"/>
            <ac:spMk id="2" creationId="{11680590-8638-2855-1E73-53FB5AB63A03}"/>
          </ac:spMkLst>
        </pc:spChg>
        <pc:spChg chg="mod">
          <ac:chgData name="CHEUNG, Tsun Hin [Student]" userId="ba806032-7972-4c7c-ac46-be6a4b4aa9ff" providerId="ADAL" clId="{BBB803F8-AB45-478C-9F53-0724A28CAF8C}" dt="2023-12-12T08:40:30.320" v="9480" actId="20577"/>
          <ac:spMkLst>
            <pc:docMk/>
            <pc:sldMk cId="3907310136" sldId="366"/>
            <ac:spMk id="4" creationId="{5EE622A4-D656-174B-6EDC-EB3A46C4B88E}"/>
          </ac:spMkLst>
        </pc:spChg>
      </pc:sldChg>
      <pc:sldChg chg="modSp new del mod">
        <pc:chgData name="CHEUNG, Tsun Hin [Student]" userId="ba806032-7972-4c7c-ac46-be6a4b4aa9ff" providerId="ADAL" clId="{BBB803F8-AB45-478C-9F53-0724A28CAF8C}" dt="2023-12-11T08:43:53.818" v="6790" actId="47"/>
        <pc:sldMkLst>
          <pc:docMk/>
          <pc:sldMk cId="3220400774" sldId="367"/>
        </pc:sldMkLst>
        <pc:spChg chg="mod">
          <ac:chgData name="CHEUNG, Tsun Hin [Student]" userId="ba806032-7972-4c7c-ac46-be6a4b4aa9ff" providerId="ADAL" clId="{BBB803F8-AB45-478C-9F53-0724A28CAF8C}" dt="2023-12-04T04:52:24.654" v="4802"/>
          <ac:spMkLst>
            <pc:docMk/>
            <pc:sldMk cId="3220400774" sldId="367"/>
            <ac:spMk id="2" creationId="{6034409E-BBFF-AED7-99FF-EA252104EC8F}"/>
          </ac:spMkLst>
        </pc:spChg>
        <pc:spChg chg="mod">
          <ac:chgData name="CHEUNG, Tsun Hin [Student]" userId="ba806032-7972-4c7c-ac46-be6a4b4aa9ff" providerId="ADAL" clId="{BBB803F8-AB45-478C-9F53-0724A28CAF8C}" dt="2023-12-04T04:52:24.654" v="4802"/>
          <ac:spMkLst>
            <pc:docMk/>
            <pc:sldMk cId="3220400774" sldId="367"/>
            <ac:spMk id="4" creationId="{FF2DEBB0-9F45-4D0F-0E95-A094B61EE935}"/>
          </ac:spMkLst>
        </pc:spChg>
      </pc:sldChg>
      <pc:sldChg chg="addSp delSp modSp new del mod ord">
        <pc:chgData name="CHEUNG, Tsun Hin [Student]" userId="ba806032-7972-4c7c-ac46-be6a4b4aa9ff" providerId="ADAL" clId="{BBB803F8-AB45-478C-9F53-0724A28CAF8C}" dt="2023-12-11T08:43:54.037" v="6791" actId="47"/>
        <pc:sldMkLst>
          <pc:docMk/>
          <pc:sldMk cId="4149799047" sldId="368"/>
        </pc:sldMkLst>
        <pc:spChg chg="mod">
          <ac:chgData name="CHEUNG, Tsun Hin [Student]" userId="ba806032-7972-4c7c-ac46-be6a4b4aa9ff" providerId="ADAL" clId="{BBB803F8-AB45-478C-9F53-0724A28CAF8C}" dt="2023-12-04T04:52:24.654" v="4802"/>
          <ac:spMkLst>
            <pc:docMk/>
            <pc:sldMk cId="4149799047" sldId="368"/>
            <ac:spMk id="2" creationId="{31C55DD2-72FC-510C-CC94-36BF39D1F946}"/>
          </ac:spMkLst>
        </pc:spChg>
        <pc:spChg chg="mod">
          <ac:chgData name="CHEUNG, Tsun Hin [Student]" userId="ba806032-7972-4c7c-ac46-be6a4b4aa9ff" providerId="ADAL" clId="{BBB803F8-AB45-478C-9F53-0724A28CAF8C}" dt="2023-11-22T03:50:56.735" v="3758" actId="20577"/>
          <ac:spMkLst>
            <pc:docMk/>
            <pc:sldMk cId="4149799047" sldId="368"/>
            <ac:spMk id="4" creationId="{E832B8DA-5FAB-0812-61C7-2BE499B2C082}"/>
          </ac:spMkLst>
        </pc:spChg>
        <pc:spChg chg="add del">
          <ac:chgData name="CHEUNG, Tsun Hin [Student]" userId="ba806032-7972-4c7c-ac46-be6a4b4aa9ff" providerId="ADAL" clId="{BBB803F8-AB45-478C-9F53-0724A28CAF8C}" dt="2023-12-04T06:18:27.289" v="5858" actId="22"/>
          <ac:spMkLst>
            <pc:docMk/>
            <pc:sldMk cId="4149799047" sldId="368"/>
            <ac:spMk id="6" creationId="{F8F2F6AE-FDBB-2032-4118-501873BAE7F7}"/>
          </ac:spMkLst>
        </pc:spChg>
      </pc:sldChg>
      <pc:sldChg chg="addSp delSp modSp new mod">
        <pc:chgData name="CHEUNG, Tsun Hin [Student]" userId="ba806032-7972-4c7c-ac46-be6a4b4aa9ff" providerId="ADAL" clId="{BBB803F8-AB45-478C-9F53-0724A28CAF8C}" dt="2023-12-04T06:22:17.582" v="5969" actId="20577"/>
        <pc:sldMkLst>
          <pc:docMk/>
          <pc:sldMk cId="3629058061" sldId="369"/>
        </pc:sldMkLst>
        <pc:spChg chg="add del mod">
          <ac:chgData name="CHEUNG, Tsun Hin [Student]" userId="ba806032-7972-4c7c-ac46-be6a4b4aa9ff" providerId="ADAL" clId="{BBB803F8-AB45-478C-9F53-0724A28CAF8C}" dt="2023-12-04T06:22:17.582" v="5969" actId="20577"/>
          <ac:spMkLst>
            <pc:docMk/>
            <pc:sldMk cId="3629058061" sldId="369"/>
            <ac:spMk id="2" creationId="{1158829D-5CBD-2F8B-915A-8F509C7E06D1}"/>
          </ac:spMkLst>
        </pc:spChg>
        <pc:spChg chg="mod">
          <ac:chgData name="CHEUNG, Tsun Hin [Student]" userId="ba806032-7972-4c7c-ac46-be6a4b4aa9ff" providerId="ADAL" clId="{BBB803F8-AB45-478C-9F53-0724A28CAF8C}" dt="2023-11-22T03:51:25.872" v="3803" actId="20577"/>
          <ac:spMkLst>
            <pc:docMk/>
            <pc:sldMk cId="3629058061" sldId="369"/>
            <ac:spMk id="4" creationId="{68AEE5D6-20E2-B218-BA51-0EA415FD2136}"/>
          </ac:spMkLst>
        </pc:spChg>
        <pc:spChg chg="add del mod">
          <ac:chgData name="CHEUNG, Tsun Hin [Student]" userId="ba806032-7972-4c7c-ac46-be6a4b4aa9ff" providerId="ADAL" clId="{BBB803F8-AB45-478C-9F53-0724A28CAF8C}" dt="2023-11-22T03:52:41.139" v="3823"/>
          <ac:spMkLst>
            <pc:docMk/>
            <pc:sldMk cId="3629058061" sldId="369"/>
            <ac:spMk id="5" creationId="{8B6EB7BF-5147-6AFF-DB78-CF2989568AE5}"/>
          </ac:spMkLst>
        </pc:spChg>
        <pc:spChg chg="add del mod">
          <ac:chgData name="CHEUNG, Tsun Hin [Student]" userId="ba806032-7972-4c7c-ac46-be6a4b4aa9ff" providerId="ADAL" clId="{BBB803F8-AB45-478C-9F53-0724A28CAF8C}" dt="2023-11-22T03:52:57.581" v="3827"/>
          <ac:spMkLst>
            <pc:docMk/>
            <pc:sldMk cId="3629058061" sldId="369"/>
            <ac:spMk id="6" creationId="{1F9557ED-A1DC-05A5-5ABE-F850A66AE4CE}"/>
          </ac:spMkLst>
        </pc:spChg>
      </pc:sldChg>
      <pc:sldChg chg="modSp new mod">
        <pc:chgData name="CHEUNG, Tsun Hin [Student]" userId="ba806032-7972-4c7c-ac46-be6a4b4aa9ff" providerId="ADAL" clId="{BBB803F8-AB45-478C-9F53-0724A28CAF8C}" dt="2023-12-04T06:22:08.627" v="5960" actId="403"/>
        <pc:sldMkLst>
          <pc:docMk/>
          <pc:sldMk cId="4168171388" sldId="370"/>
        </pc:sldMkLst>
        <pc:spChg chg="mod">
          <ac:chgData name="CHEUNG, Tsun Hin [Student]" userId="ba806032-7972-4c7c-ac46-be6a4b4aa9ff" providerId="ADAL" clId="{BBB803F8-AB45-478C-9F53-0724A28CAF8C}" dt="2023-12-04T06:22:08.627" v="5960" actId="403"/>
          <ac:spMkLst>
            <pc:docMk/>
            <pc:sldMk cId="4168171388" sldId="370"/>
            <ac:spMk id="2" creationId="{D81A098B-5C59-798C-63B4-98BBFF8AC7E4}"/>
          </ac:spMkLst>
        </pc:spChg>
        <pc:spChg chg="mod">
          <ac:chgData name="CHEUNG, Tsun Hin [Student]" userId="ba806032-7972-4c7c-ac46-be6a4b4aa9ff" providerId="ADAL" clId="{BBB803F8-AB45-478C-9F53-0724A28CAF8C}" dt="2023-11-30T04:13:01.042" v="4114" actId="20577"/>
          <ac:spMkLst>
            <pc:docMk/>
            <pc:sldMk cId="4168171388" sldId="370"/>
            <ac:spMk id="4" creationId="{3D0A1D70-E7D8-EF71-2C57-745D8ECC8569}"/>
          </ac:spMkLst>
        </pc:spChg>
      </pc:sldChg>
      <pc:sldChg chg="modSp new mod">
        <pc:chgData name="CHEUNG, Tsun Hin [Student]" userId="ba806032-7972-4c7c-ac46-be6a4b4aa9ff" providerId="ADAL" clId="{BBB803F8-AB45-478C-9F53-0724A28CAF8C}" dt="2023-12-12T08:00:28.034" v="8565" actId="404"/>
        <pc:sldMkLst>
          <pc:docMk/>
          <pc:sldMk cId="303423303" sldId="371"/>
        </pc:sldMkLst>
        <pc:spChg chg="mod">
          <ac:chgData name="CHEUNG, Tsun Hin [Student]" userId="ba806032-7972-4c7c-ac46-be6a4b4aa9ff" providerId="ADAL" clId="{BBB803F8-AB45-478C-9F53-0724A28CAF8C}" dt="2023-12-12T08:00:28.034" v="8565" actId="404"/>
          <ac:spMkLst>
            <pc:docMk/>
            <pc:sldMk cId="303423303" sldId="371"/>
            <ac:spMk id="2" creationId="{95E302BE-7278-B0DD-54B9-324E47CD6DF5}"/>
          </ac:spMkLst>
        </pc:spChg>
        <pc:spChg chg="mod">
          <ac:chgData name="CHEUNG, Tsun Hin [Student]" userId="ba806032-7972-4c7c-ac46-be6a4b4aa9ff" providerId="ADAL" clId="{BBB803F8-AB45-478C-9F53-0724A28CAF8C}" dt="2023-11-22T03:53:44.002" v="3879" actId="20577"/>
          <ac:spMkLst>
            <pc:docMk/>
            <pc:sldMk cId="303423303" sldId="371"/>
            <ac:spMk id="4" creationId="{178DF2BD-7F9D-DDE6-2E2A-FA830AB620A0}"/>
          </ac:spMkLst>
        </pc:spChg>
      </pc:sldChg>
      <pc:sldChg chg="addSp delSp modSp new mod">
        <pc:chgData name="CHEUNG, Tsun Hin [Student]" userId="ba806032-7972-4c7c-ac46-be6a4b4aa9ff" providerId="ADAL" clId="{BBB803F8-AB45-478C-9F53-0724A28CAF8C}" dt="2023-12-27T03:35:54.567" v="22242" actId="1076"/>
        <pc:sldMkLst>
          <pc:docMk/>
          <pc:sldMk cId="393743309" sldId="372"/>
        </pc:sldMkLst>
        <pc:spChg chg="del">
          <ac:chgData name="CHEUNG, Tsun Hin [Student]" userId="ba806032-7972-4c7c-ac46-be6a4b4aa9ff" providerId="ADAL" clId="{BBB803F8-AB45-478C-9F53-0724A28CAF8C}" dt="2023-11-30T04:27:45.731" v="4242"/>
          <ac:spMkLst>
            <pc:docMk/>
            <pc:sldMk cId="393743309" sldId="372"/>
            <ac:spMk id="2" creationId="{226CF2BE-0463-3FEC-D253-ACA538B7B708}"/>
          </ac:spMkLst>
        </pc:spChg>
        <pc:spChg chg="mod">
          <ac:chgData name="CHEUNG, Tsun Hin [Student]" userId="ba806032-7972-4c7c-ac46-be6a4b4aa9ff" providerId="ADAL" clId="{BBB803F8-AB45-478C-9F53-0724A28CAF8C}" dt="2023-11-30T04:28:30.381" v="4359" actId="20577"/>
          <ac:spMkLst>
            <pc:docMk/>
            <pc:sldMk cId="393743309" sldId="372"/>
            <ac:spMk id="4" creationId="{FD9DCE2F-EF49-2357-A317-AC8FB55987C7}"/>
          </ac:spMkLst>
        </pc:spChg>
        <pc:spChg chg="add mod">
          <ac:chgData name="CHEUNG, Tsun Hin [Student]" userId="ba806032-7972-4c7c-ac46-be6a4b4aa9ff" providerId="ADAL" clId="{BBB803F8-AB45-478C-9F53-0724A28CAF8C}" dt="2023-12-27T03:35:54.567" v="22242" actId="1076"/>
          <ac:spMkLst>
            <pc:docMk/>
            <pc:sldMk cId="393743309" sldId="372"/>
            <ac:spMk id="5" creationId="{919801A6-C2DE-5F90-E29C-0B89F6F95F8B}"/>
          </ac:spMkLst>
        </pc:spChg>
        <pc:picChg chg="add mod">
          <ac:chgData name="CHEUNG, Tsun Hin [Student]" userId="ba806032-7972-4c7c-ac46-be6a4b4aa9ff" providerId="ADAL" clId="{BBB803F8-AB45-478C-9F53-0724A28CAF8C}" dt="2023-12-27T03:35:52.648" v="22241" actId="1076"/>
          <ac:picMkLst>
            <pc:docMk/>
            <pc:sldMk cId="393743309" sldId="372"/>
            <ac:picMk id="6" creationId="{7421023C-1F03-D04B-C128-E81C4A62107B}"/>
          </ac:picMkLst>
        </pc:picChg>
      </pc:sldChg>
      <pc:sldChg chg="new del">
        <pc:chgData name="CHEUNG, Tsun Hin [Student]" userId="ba806032-7972-4c7c-ac46-be6a4b4aa9ff" providerId="ADAL" clId="{BBB803F8-AB45-478C-9F53-0724A28CAF8C}" dt="2023-11-30T04:27:38.886" v="4240" actId="680"/>
        <pc:sldMkLst>
          <pc:docMk/>
          <pc:sldMk cId="3753566906" sldId="372"/>
        </pc:sldMkLst>
      </pc:sldChg>
      <pc:sldChg chg="addSp delSp modSp new mod ord modClrScheme chgLayout">
        <pc:chgData name="CHEUNG, Tsun Hin [Student]" userId="ba806032-7972-4c7c-ac46-be6a4b4aa9ff" providerId="ADAL" clId="{BBB803F8-AB45-478C-9F53-0724A28CAF8C}" dt="2023-12-27T03:45:30.689" v="22411" actId="14100"/>
        <pc:sldMkLst>
          <pc:docMk/>
          <pc:sldMk cId="1287625493" sldId="373"/>
        </pc:sldMkLst>
        <pc:spChg chg="add del mod">
          <ac:chgData name="CHEUNG, Tsun Hin [Student]" userId="ba806032-7972-4c7c-ac46-be6a4b4aa9ff" providerId="ADAL" clId="{BBB803F8-AB45-478C-9F53-0724A28CAF8C}" dt="2023-12-27T03:45:30.689" v="22411" actId="14100"/>
          <ac:spMkLst>
            <pc:docMk/>
            <pc:sldMk cId="1287625493" sldId="373"/>
            <ac:spMk id="2" creationId="{89B7613E-031E-B63D-60C6-E1D534C7810E}"/>
          </ac:spMkLst>
        </pc:spChg>
        <pc:spChg chg="mod">
          <ac:chgData name="CHEUNG, Tsun Hin [Student]" userId="ba806032-7972-4c7c-ac46-be6a4b4aa9ff" providerId="ADAL" clId="{BBB803F8-AB45-478C-9F53-0724A28CAF8C}" dt="2023-12-15T06:09:48.796" v="14060" actId="26606"/>
          <ac:spMkLst>
            <pc:docMk/>
            <pc:sldMk cId="1287625493" sldId="373"/>
            <ac:spMk id="3" creationId="{7B5B2FAF-72D6-03B4-40F9-4767E56AF504}"/>
          </ac:spMkLst>
        </pc:spChg>
        <pc:spChg chg="mod">
          <ac:chgData name="CHEUNG, Tsun Hin [Student]" userId="ba806032-7972-4c7c-ac46-be6a4b4aa9ff" providerId="ADAL" clId="{BBB803F8-AB45-478C-9F53-0724A28CAF8C}" dt="2023-12-15T06:49:25.487" v="15058" actId="26606"/>
          <ac:spMkLst>
            <pc:docMk/>
            <pc:sldMk cId="1287625493" sldId="373"/>
            <ac:spMk id="4" creationId="{094A467A-D6BD-1DC8-655A-350630A4B211}"/>
          </ac:spMkLst>
        </pc:spChg>
        <pc:spChg chg="add del mod">
          <ac:chgData name="CHEUNG, Tsun Hin [Student]" userId="ba806032-7972-4c7c-ac46-be6a4b4aa9ff" providerId="ADAL" clId="{BBB803F8-AB45-478C-9F53-0724A28CAF8C}" dt="2023-12-15T05:57:33.770" v="14013" actId="21"/>
          <ac:spMkLst>
            <pc:docMk/>
            <pc:sldMk cId="1287625493" sldId="373"/>
            <ac:spMk id="5" creationId="{EBD0668F-074E-855C-33EB-EC4133A3A172}"/>
          </ac:spMkLst>
        </pc:spChg>
        <pc:spChg chg="mod">
          <ac:chgData name="CHEUNG, Tsun Hin [Student]" userId="ba806032-7972-4c7c-ac46-be6a4b4aa9ff" providerId="ADAL" clId="{BBB803F8-AB45-478C-9F53-0724A28CAF8C}" dt="2023-12-15T06:49:25.487" v="15058" actId="26606"/>
          <ac:spMkLst>
            <pc:docMk/>
            <pc:sldMk cId="1287625493" sldId="373"/>
            <ac:spMk id="8" creationId="{026A7406-FD01-7A32-C456-FF9BAB463557}"/>
          </ac:spMkLst>
        </pc:spChg>
        <pc:graphicFrameChg chg="add del mod modGraphic">
          <ac:chgData name="CHEUNG, Tsun Hin [Student]" userId="ba806032-7972-4c7c-ac46-be6a4b4aa9ff" providerId="ADAL" clId="{BBB803F8-AB45-478C-9F53-0724A28CAF8C}" dt="2023-12-15T06:09:48.796" v="14060" actId="26606"/>
          <ac:graphicFrameMkLst>
            <pc:docMk/>
            <pc:sldMk cId="1287625493" sldId="373"/>
            <ac:graphicFrameMk id="7" creationId="{FCEBB730-26FD-FC03-455E-8BD3B1F03EB2}"/>
          </ac:graphicFrameMkLst>
        </pc:graphicFrameChg>
        <pc:graphicFrameChg chg="add del mod">
          <ac:chgData name="CHEUNG, Tsun Hin [Student]" userId="ba806032-7972-4c7c-ac46-be6a4b4aa9ff" providerId="ADAL" clId="{BBB803F8-AB45-478C-9F53-0724A28CAF8C}" dt="2023-12-15T06:49:25.487" v="15058" actId="26606"/>
          <ac:graphicFrameMkLst>
            <pc:docMk/>
            <pc:sldMk cId="1287625493" sldId="373"/>
            <ac:graphicFrameMk id="10" creationId="{FEAC1BBF-79FA-2F96-6FB5-95744F9301EB}"/>
          </ac:graphicFrameMkLst>
        </pc:graphicFrameChg>
        <pc:picChg chg="add del mod modCrop">
          <ac:chgData name="CHEUNG, Tsun Hin [Student]" userId="ba806032-7972-4c7c-ac46-be6a4b4aa9ff" providerId="ADAL" clId="{BBB803F8-AB45-478C-9F53-0724A28CAF8C}" dt="2023-12-15T05:37:54.872" v="13433" actId="478"/>
          <ac:picMkLst>
            <pc:docMk/>
            <pc:sldMk cId="1287625493" sldId="373"/>
            <ac:picMk id="6" creationId="{104B6C2E-18AC-253E-F1D8-211EC96F303D}"/>
          </ac:picMkLst>
        </pc:picChg>
        <pc:picChg chg="add del mod">
          <ac:chgData name="CHEUNG, Tsun Hin [Student]" userId="ba806032-7972-4c7c-ac46-be6a4b4aa9ff" providerId="ADAL" clId="{BBB803F8-AB45-478C-9F53-0724A28CAF8C}" dt="2023-12-14T10:02:02.756" v="12619" actId="478"/>
          <ac:picMkLst>
            <pc:docMk/>
            <pc:sldMk cId="1287625493" sldId="373"/>
            <ac:picMk id="1026" creationId="{2C87473C-6974-9B8C-0B7C-12AFB33AFA9C}"/>
          </ac:picMkLst>
        </pc:picChg>
        <pc:picChg chg="add del mod">
          <ac:chgData name="CHEUNG, Tsun Hin [Student]" userId="ba806032-7972-4c7c-ac46-be6a4b4aa9ff" providerId="ADAL" clId="{BBB803F8-AB45-478C-9F53-0724A28CAF8C}" dt="2023-12-15T05:17:30.701" v="13221" actId="478"/>
          <ac:picMkLst>
            <pc:docMk/>
            <pc:sldMk cId="1287625493" sldId="373"/>
            <ac:picMk id="1028" creationId="{9F053969-48A5-EEB6-3760-F8621525239F}"/>
          </ac:picMkLst>
        </pc:picChg>
        <pc:picChg chg="add del mod">
          <ac:chgData name="CHEUNG, Tsun Hin [Student]" userId="ba806032-7972-4c7c-ac46-be6a4b4aa9ff" providerId="ADAL" clId="{BBB803F8-AB45-478C-9F53-0724A28CAF8C}" dt="2023-12-14T09:50:28.455" v="12611" actId="478"/>
          <ac:picMkLst>
            <pc:docMk/>
            <pc:sldMk cId="1287625493" sldId="373"/>
            <ac:picMk id="2050" creationId="{7E16CB48-3039-1C17-A056-EB96461B69FB}"/>
          </ac:picMkLst>
        </pc:picChg>
      </pc:sldChg>
      <pc:sldChg chg="new del">
        <pc:chgData name="CHEUNG, Tsun Hin [Student]" userId="ba806032-7972-4c7c-ac46-be6a4b4aa9ff" providerId="ADAL" clId="{BBB803F8-AB45-478C-9F53-0724A28CAF8C}" dt="2023-11-30T04:29:37.968" v="4370" actId="680"/>
        <pc:sldMkLst>
          <pc:docMk/>
          <pc:sldMk cId="2500803548" sldId="373"/>
        </pc:sldMkLst>
      </pc:sldChg>
      <pc:sldChg chg="new del">
        <pc:chgData name="CHEUNG, Tsun Hin [Student]" userId="ba806032-7972-4c7c-ac46-be6a4b4aa9ff" providerId="ADAL" clId="{BBB803F8-AB45-478C-9F53-0724A28CAF8C}" dt="2023-11-30T04:33:30.407" v="4492" actId="47"/>
        <pc:sldMkLst>
          <pc:docMk/>
          <pc:sldMk cId="3105114015" sldId="374"/>
        </pc:sldMkLst>
      </pc:sldChg>
      <pc:sldChg chg="new del">
        <pc:chgData name="CHEUNG, Tsun Hin [Student]" userId="ba806032-7972-4c7c-ac46-be6a4b4aa9ff" providerId="ADAL" clId="{BBB803F8-AB45-478C-9F53-0724A28CAF8C}" dt="2023-11-30T04:33:29.419" v="4491" actId="47"/>
        <pc:sldMkLst>
          <pc:docMk/>
          <pc:sldMk cId="1757165400" sldId="375"/>
        </pc:sldMkLst>
      </pc:sldChg>
      <pc:sldChg chg="addSp delSp modSp new mod modShow">
        <pc:chgData name="CHEUNG, Tsun Hin [Student]" userId="ba806032-7972-4c7c-ac46-be6a4b4aa9ff" providerId="ADAL" clId="{BBB803F8-AB45-478C-9F53-0724A28CAF8C}" dt="2023-12-26T05:52:11.583" v="21882" actId="20577"/>
        <pc:sldMkLst>
          <pc:docMk/>
          <pc:sldMk cId="3616248243" sldId="376"/>
        </pc:sldMkLst>
        <pc:spChg chg="mod">
          <ac:chgData name="CHEUNG, Tsun Hin [Student]" userId="ba806032-7972-4c7c-ac46-be6a4b4aa9ff" providerId="ADAL" clId="{BBB803F8-AB45-478C-9F53-0724A28CAF8C}" dt="2023-12-26T05:52:11.583" v="21882" actId="20577"/>
          <ac:spMkLst>
            <pc:docMk/>
            <pc:sldMk cId="3616248243" sldId="376"/>
            <ac:spMk id="2" creationId="{E78AD3B8-97C4-51DC-28FA-9324CE417EBC}"/>
          </ac:spMkLst>
        </pc:spChg>
        <pc:spChg chg="mod">
          <ac:chgData name="CHEUNG, Tsun Hin [Student]" userId="ba806032-7972-4c7c-ac46-be6a4b4aa9ff" providerId="ADAL" clId="{BBB803F8-AB45-478C-9F53-0724A28CAF8C}" dt="2023-12-12T07:40:52.758" v="8155" actId="403"/>
          <ac:spMkLst>
            <pc:docMk/>
            <pc:sldMk cId="3616248243" sldId="376"/>
            <ac:spMk id="3" creationId="{70088EB3-AEB2-3664-A564-6A801A2C0D26}"/>
          </ac:spMkLst>
        </pc:spChg>
        <pc:spChg chg="mod">
          <ac:chgData name="CHEUNG, Tsun Hin [Student]" userId="ba806032-7972-4c7c-ac46-be6a4b4aa9ff" providerId="ADAL" clId="{BBB803F8-AB45-478C-9F53-0724A28CAF8C}" dt="2023-12-15T09:21:03.319" v="16653" actId="20577"/>
          <ac:spMkLst>
            <pc:docMk/>
            <pc:sldMk cId="3616248243" sldId="376"/>
            <ac:spMk id="4" creationId="{17D30EB9-2540-C334-FF92-2E6E65553538}"/>
          </ac:spMkLst>
        </pc:spChg>
        <pc:spChg chg="add del">
          <ac:chgData name="CHEUNG, Tsun Hin [Student]" userId="ba806032-7972-4c7c-ac46-be6a4b4aa9ff" providerId="ADAL" clId="{BBB803F8-AB45-478C-9F53-0724A28CAF8C}" dt="2023-12-12T07:38:36.122" v="8067" actId="22"/>
          <ac:spMkLst>
            <pc:docMk/>
            <pc:sldMk cId="3616248243" sldId="376"/>
            <ac:spMk id="6" creationId="{2965BA7E-BE95-C57A-D662-BC1C8C592362}"/>
          </ac:spMkLst>
        </pc:spChg>
        <pc:picChg chg="mod">
          <ac:chgData name="CHEUNG, Tsun Hin [Student]" userId="ba806032-7972-4c7c-ac46-be6a4b4aa9ff" providerId="ADAL" clId="{BBB803F8-AB45-478C-9F53-0724A28CAF8C}" dt="2023-12-26T05:51:44.713" v="21865" actId="1076"/>
          <ac:picMkLst>
            <pc:docMk/>
            <pc:sldMk cId="3616248243" sldId="376"/>
            <ac:picMk id="11" creationId="{28C04F6E-EA70-22A3-1079-6CE148D1F6E9}"/>
          </ac:picMkLst>
        </pc:picChg>
        <pc:picChg chg="mod">
          <ac:chgData name="CHEUNG, Tsun Hin [Student]" userId="ba806032-7972-4c7c-ac46-be6a4b4aa9ff" providerId="ADAL" clId="{BBB803F8-AB45-478C-9F53-0724A28CAF8C}" dt="2023-12-26T05:51:44.091" v="21864" actId="1076"/>
          <ac:picMkLst>
            <pc:docMk/>
            <pc:sldMk cId="3616248243" sldId="376"/>
            <ac:picMk id="12" creationId="{A66434CF-A5BB-D30F-C317-933216150E32}"/>
          </ac:picMkLst>
        </pc:picChg>
      </pc:sldChg>
      <pc:sldChg chg="new del">
        <pc:chgData name="CHEUNG, Tsun Hin [Student]" userId="ba806032-7972-4c7c-ac46-be6a4b4aa9ff" providerId="ADAL" clId="{BBB803F8-AB45-478C-9F53-0724A28CAF8C}" dt="2023-11-30T04:34:48.138" v="4558" actId="680"/>
        <pc:sldMkLst>
          <pc:docMk/>
          <pc:sldMk cId="1882781556" sldId="377"/>
        </pc:sldMkLst>
      </pc:sldChg>
      <pc:sldChg chg="modSp new mod">
        <pc:chgData name="CHEUNG, Tsun Hin [Student]" userId="ba806032-7972-4c7c-ac46-be6a4b4aa9ff" providerId="ADAL" clId="{BBB803F8-AB45-478C-9F53-0724A28CAF8C}" dt="2023-12-15T09:41:09.633" v="17751" actId="20577"/>
        <pc:sldMkLst>
          <pc:docMk/>
          <pc:sldMk cId="2654883980" sldId="377"/>
        </pc:sldMkLst>
        <pc:spChg chg="mod">
          <ac:chgData name="CHEUNG, Tsun Hin [Student]" userId="ba806032-7972-4c7c-ac46-be6a4b4aa9ff" providerId="ADAL" clId="{BBB803F8-AB45-478C-9F53-0724A28CAF8C}" dt="2023-12-15T09:41:09.633" v="17751" actId="20577"/>
          <ac:spMkLst>
            <pc:docMk/>
            <pc:sldMk cId="2654883980" sldId="377"/>
            <ac:spMk id="2" creationId="{0A9C4ADD-6D09-599E-7E5D-53865BB9E934}"/>
          </ac:spMkLst>
        </pc:spChg>
        <pc:spChg chg="mod">
          <ac:chgData name="CHEUNG, Tsun Hin [Student]" userId="ba806032-7972-4c7c-ac46-be6a4b4aa9ff" providerId="ADAL" clId="{BBB803F8-AB45-478C-9F53-0724A28CAF8C}" dt="2023-12-15T09:40:37.696" v="17732" actId="20577"/>
          <ac:spMkLst>
            <pc:docMk/>
            <pc:sldMk cId="2654883980" sldId="377"/>
            <ac:spMk id="4" creationId="{503A32EF-8BB7-3352-36E4-1DF67A32FE3E}"/>
          </ac:spMkLst>
        </pc:spChg>
      </pc:sldChg>
      <pc:sldChg chg="modSp new del mod">
        <pc:chgData name="CHEUNG, Tsun Hin [Student]" userId="ba806032-7972-4c7c-ac46-be6a4b4aa9ff" providerId="ADAL" clId="{BBB803F8-AB45-478C-9F53-0724A28CAF8C}" dt="2023-12-11T08:43:39.255" v="6783" actId="47"/>
        <pc:sldMkLst>
          <pc:docMk/>
          <pc:sldMk cId="196575631" sldId="378"/>
        </pc:sldMkLst>
        <pc:spChg chg="mod">
          <ac:chgData name="CHEUNG, Tsun Hin [Student]" userId="ba806032-7972-4c7c-ac46-be6a4b4aa9ff" providerId="ADAL" clId="{BBB803F8-AB45-478C-9F53-0724A28CAF8C}" dt="2023-12-04T05:56:51.388" v="4997" actId="20577"/>
          <ac:spMkLst>
            <pc:docMk/>
            <pc:sldMk cId="196575631" sldId="378"/>
            <ac:spMk id="2" creationId="{3C2FF77F-DB99-BD8D-19FA-E6C5655975E7}"/>
          </ac:spMkLst>
        </pc:spChg>
        <pc:spChg chg="mod">
          <ac:chgData name="CHEUNG, Tsun Hin [Student]" userId="ba806032-7972-4c7c-ac46-be6a4b4aa9ff" providerId="ADAL" clId="{BBB803F8-AB45-478C-9F53-0724A28CAF8C}" dt="2023-11-30T04:40:05.499" v="4656" actId="20577"/>
          <ac:spMkLst>
            <pc:docMk/>
            <pc:sldMk cId="196575631" sldId="378"/>
            <ac:spMk id="4" creationId="{625B2466-E0B6-9C60-3102-ECB7FB32624A}"/>
          </ac:spMkLst>
        </pc:spChg>
      </pc:sldChg>
      <pc:sldChg chg="addSp delSp modSp new mod modClrScheme chgLayout">
        <pc:chgData name="CHEUNG, Tsun Hin [Student]" userId="ba806032-7972-4c7c-ac46-be6a4b4aa9ff" providerId="ADAL" clId="{BBB803F8-AB45-478C-9F53-0724A28CAF8C}" dt="2023-12-26T05:48:49.744" v="21829" actId="27636"/>
        <pc:sldMkLst>
          <pc:docMk/>
          <pc:sldMk cId="3973468367" sldId="379"/>
        </pc:sldMkLst>
        <pc:spChg chg="add del mod">
          <ac:chgData name="CHEUNG, Tsun Hin [Student]" userId="ba806032-7972-4c7c-ac46-be6a4b4aa9ff" providerId="ADAL" clId="{BBB803F8-AB45-478C-9F53-0724A28CAF8C}" dt="2023-12-26T05:48:49.744" v="21829" actId="27636"/>
          <ac:spMkLst>
            <pc:docMk/>
            <pc:sldMk cId="3973468367" sldId="379"/>
            <ac:spMk id="2" creationId="{5E219A50-9CC2-4082-EF6E-F0AF3FEF84B8}"/>
          </ac:spMkLst>
        </pc:spChg>
        <pc:spChg chg="mod">
          <ac:chgData name="CHEUNG, Tsun Hin [Student]" userId="ba806032-7972-4c7c-ac46-be6a4b4aa9ff" providerId="ADAL" clId="{BBB803F8-AB45-478C-9F53-0724A28CAF8C}" dt="2023-12-15T07:14:55.464" v="15841" actId="20577"/>
          <ac:spMkLst>
            <pc:docMk/>
            <pc:sldMk cId="3973468367" sldId="379"/>
            <ac:spMk id="4" creationId="{F9405001-09C3-8319-17EA-F539346D6836}"/>
          </ac:spMkLst>
        </pc:spChg>
        <pc:spChg chg="mod">
          <ac:chgData name="CHEUNG, Tsun Hin [Student]" userId="ba806032-7972-4c7c-ac46-be6a4b4aa9ff" providerId="ADAL" clId="{BBB803F8-AB45-478C-9F53-0724A28CAF8C}" dt="2023-12-15T06:51:07.969" v="15067" actId="26606"/>
          <ac:spMkLst>
            <pc:docMk/>
            <pc:sldMk cId="3973468367" sldId="379"/>
            <ac:spMk id="5" creationId="{238C2696-B393-B258-D8B5-650608B3318B}"/>
          </ac:spMkLst>
        </pc:spChg>
        <pc:spChg chg="add del mod">
          <ac:chgData name="CHEUNG, Tsun Hin [Student]" userId="ba806032-7972-4c7c-ac46-be6a4b4aa9ff" providerId="ADAL" clId="{BBB803F8-AB45-478C-9F53-0724A28CAF8C}" dt="2023-12-15T06:53:27.923" v="15141" actId="478"/>
          <ac:spMkLst>
            <pc:docMk/>
            <pc:sldMk cId="3973468367" sldId="379"/>
            <ac:spMk id="8" creationId="{DDA26CCD-F6F3-8C96-73E9-9B55997036F8}"/>
          </ac:spMkLst>
        </pc:spChg>
        <pc:graphicFrameChg chg="add del mod">
          <ac:chgData name="CHEUNG, Tsun Hin [Student]" userId="ba806032-7972-4c7c-ac46-be6a4b4aa9ff" providerId="ADAL" clId="{BBB803F8-AB45-478C-9F53-0724A28CAF8C}" dt="2023-12-15T06:50:59.915" v="15065" actId="26606"/>
          <ac:graphicFrameMkLst>
            <pc:docMk/>
            <pc:sldMk cId="3973468367" sldId="379"/>
            <ac:graphicFrameMk id="7" creationId="{853ADE70-2961-A51F-D498-6BE09E2D7857}"/>
          </ac:graphicFrameMkLst>
        </pc:graphicFrameChg>
        <pc:graphicFrameChg chg="add del mod">
          <ac:chgData name="CHEUNG, Tsun Hin [Student]" userId="ba806032-7972-4c7c-ac46-be6a4b4aa9ff" providerId="ADAL" clId="{BBB803F8-AB45-478C-9F53-0724A28CAF8C}" dt="2023-12-15T06:51:07.969" v="15067" actId="26606"/>
          <ac:graphicFrameMkLst>
            <pc:docMk/>
            <pc:sldMk cId="3973468367" sldId="379"/>
            <ac:graphicFrameMk id="9" creationId="{F5D7A3AE-1E1D-684A-16FD-06AB22E502B4}"/>
          </ac:graphicFrameMkLst>
        </pc:graphicFrameChg>
        <pc:graphicFrameChg chg="add del mod modGraphic">
          <ac:chgData name="CHEUNG, Tsun Hin [Student]" userId="ba806032-7972-4c7c-ac46-be6a4b4aa9ff" providerId="ADAL" clId="{BBB803F8-AB45-478C-9F53-0724A28CAF8C}" dt="2023-12-15T06:53:27.466" v="15140"/>
          <ac:graphicFrameMkLst>
            <pc:docMk/>
            <pc:sldMk cId="3973468367" sldId="379"/>
            <ac:graphicFrameMk id="10" creationId="{6B2B928E-A16D-0949-E380-48C3509E02A6}"/>
          </ac:graphicFrameMkLst>
        </pc:graphicFrameChg>
      </pc:sldChg>
      <pc:sldChg chg="modSp new mod ord">
        <pc:chgData name="CHEUNG, Tsun Hin [Student]" userId="ba806032-7972-4c7c-ac46-be6a4b4aa9ff" providerId="ADAL" clId="{BBB803F8-AB45-478C-9F53-0724A28CAF8C}" dt="2023-12-27T04:06:58.272" v="22831" actId="20577"/>
        <pc:sldMkLst>
          <pc:docMk/>
          <pc:sldMk cId="1154894518" sldId="380"/>
        </pc:sldMkLst>
        <pc:spChg chg="mod">
          <ac:chgData name="CHEUNG, Tsun Hin [Student]" userId="ba806032-7972-4c7c-ac46-be6a4b4aa9ff" providerId="ADAL" clId="{BBB803F8-AB45-478C-9F53-0724A28CAF8C}" dt="2023-12-27T04:06:58.272" v="22831" actId="20577"/>
          <ac:spMkLst>
            <pc:docMk/>
            <pc:sldMk cId="1154894518" sldId="380"/>
            <ac:spMk id="2" creationId="{C782DE1B-63AF-8054-3FEC-48FD3842DDBF}"/>
          </ac:spMkLst>
        </pc:spChg>
        <pc:spChg chg="mod">
          <ac:chgData name="CHEUNG, Tsun Hin [Student]" userId="ba806032-7972-4c7c-ac46-be6a4b4aa9ff" providerId="ADAL" clId="{BBB803F8-AB45-478C-9F53-0724A28CAF8C}" dt="2023-12-04T05:58:19.469" v="5033" actId="20577"/>
          <ac:spMkLst>
            <pc:docMk/>
            <pc:sldMk cId="1154894518" sldId="380"/>
            <ac:spMk id="4" creationId="{ADA87BE1-47FA-6A82-92C3-DEE511D0EF70}"/>
          </ac:spMkLst>
        </pc:spChg>
      </pc:sldChg>
      <pc:sldChg chg="addSp modSp new mod">
        <pc:chgData name="CHEUNG, Tsun Hin [Student]" userId="ba806032-7972-4c7c-ac46-be6a4b4aa9ff" providerId="ADAL" clId="{BBB803F8-AB45-478C-9F53-0724A28CAF8C}" dt="2023-12-27T03:59:39.995" v="22804" actId="20577"/>
        <pc:sldMkLst>
          <pc:docMk/>
          <pc:sldMk cId="3496263927" sldId="381"/>
        </pc:sldMkLst>
        <pc:spChg chg="mod">
          <ac:chgData name="CHEUNG, Tsun Hin [Student]" userId="ba806032-7972-4c7c-ac46-be6a4b4aa9ff" providerId="ADAL" clId="{BBB803F8-AB45-478C-9F53-0724A28CAF8C}" dt="2023-12-15T09:19:55.352" v="16610" actId="207"/>
          <ac:spMkLst>
            <pc:docMk/>
            <pc:sldMk cId="3496263927" sldId="381"/>
            <ac:spMk id="2" creationId="{778CD65F-88D3-8503-9C84-B049402906D7}"/>
          </ac:spMkLst>
        </pc:spChg>
        <pc:spChg chg="mod">
          <ac:chgData name="CHEUNG, Tsun Hin [Student]" userId="ba806032-7972-4c7c-ac46-be6a4b4aa9ff" providerId="ADAL" clId="{BBB803F8-AB45-478C-9F53-0724A28CAF8C}" dt="2023-12-04T06:09:50.212" v="5287" actId="20577"/>
          <ac:spMkLst>
            <pc:docMk/>
            <pc:sldMk cId="3496263927" sldId="381"/>
            <ac:spMk id="4" creationId="{0BE6D070-BB16-ABC8-26DA-14552A94F286}"/>
          </ac:spMkLst>
        </pc:spChg>
        <pc:spChg chg="add mod">
          <ac:chgData name="CHEUNG, Tsun Hin [Student]" userId="ba806032-7972-4c7c-ac46-be6a4b4aa9ff" providerId="ADAL" clId="{BBB803F8-AB45-478C-9F53-0724A28CAF8C}" dt="2023-12-27T03:59:39.995" v="22804" actId="20577"/>
          <ac:spMkLst>
            <pc:docMk/>
            <pc:sldMk cId="3496263927" sldId="381"/>
            <ac:spMk id="5" creationId="{42D4665E-A0D7-F899-2D8B-BABEBB1025BB}"/>
          </ac:spMkLst>
        </pc:spChg>
      </pc:sldChg>
      <pc:sldChg chg="new del">
        <pc:chgData name="CHEUNG, Tsun Hin [Student]" userId="ba806032-7972-4c7c-ac46-be6a4b4aa9ff" providerId="ADAL" clId="{BBB803F8-AB45-478C-9F53-0724A28CAF8C}" dt="2023-12-04T06:13:05.243" v="5543" actId="47"/>
        <pc:sldMkLst>
          <pc:docMk/>
          <pc:sldMk cId="322944387" sldId="382"/>
        </pc:sldMkLst>
      </pc:sldChg>
      <pc:sldChg chg="addSp delSp modSp add mod modShow">
        <pc:chgData name="CHEUNG, Tsun Hin [Student]" userId="ba806032-7972-4c7c-ac46-be6a4b4aa9ff" providerId="ADAL" clId="{BBB803F8-AB45-478C-9F53-0724A28CAF8C}" dt="2023-12-27T03:46:23.998" v="22430" actId="1076"/>
        <pc:sldMkLst>
          <pc:docMk/>
          <pc:sldMk cId="4192876748" sldId="383"/>
        </pc:sldMkLst>
        <pc:spChg chg="mod">
          <ac:chgData name="CHEUNG, Tsun Hin [Student]" userId="ba806032-7972-4c7c-ac46-be6a4b4aa9ff" providerId="ADAL" clId="{BBB803F8-AB45-478C-9F53-0724A28CAF8C}" dt="2023-12-18T07:19:15.872" v="19726" actId="1076"/>
          <ac:spMkLst>
            <pc:docMk/>
            <pc:sldMk cId="4192876748" sldId="383"/>
            <ac:spMk id="2" creationId="{778CD65F-88D3-8503-9C84-B049402906D7}"/>
          </ac:spMkLst>
        </pc:spChg>
        <pc:spChg chg="add del mod">
          <ac:chgData name="CHEUNG, Tsun Hin [Student]" userId="ba806032-7972-4c7c-ac46-be6a4b4aa9ff" providerId="ADAL" clId="{BBB803F8-AB45-478C-9F53-0724A28CAF8C}" dt="2023-12-05T03:22:33.048" v="6178"/>
          <ac:spMkLst>
            <pc:docMk/>
            <pc:sldMk cId="4192876748" sldId="383"/>
            <ac:spMk id="5" creationId="{EE2B9848-DD4D-1F38-356F-C6D374BC03EF}"/>
          </ac:spMkLst>
        </pc:spChg>
        <pc:spChg chg="add mod">
          <ac:chgData name="CHEUNG, Tsun Hin [Student]" userId="ba806032-7972-4c7c-ac46-be6a4b4aa9ff" providerId="ADAL" clId="{BBB803F8-AB45-478C-9F53-0724A28CAF8C}" dt="2023-12-27T03:46:23.998" v="22430" actId="1076"/>
          <ac:spMkLst>
            <pc:docMk/>
            <pc:sldMk cId="4192876748" sldId="383"/>
            <ac:spMk id="6" creationId="{BA97BCD7-DC1C-1627-2C3E-6F95419B887B}"/>
          </ac:spMkLst>
        </pc:spChg>
      </pc:sldChg>
      <pc:sldChg chg="new del">
        <pc:chgData name="CHEUNG, Tsun Hin [Student]" userId="ba806032-7972-4c7c-ac46-be6a4b4aa9ff" providerId="ADAL" clId="{BBB803F8-AB45-478C-9F53-0724A28CAF8C}" dt="2023-12-04T06:14:48.057" v="5686" actId="47"/>
        <pc:sldMkLst>
          <pc:docMk/>
          <pc:sldMk cId="2197006813" sldId="384"/>
        </pc:sldMkLst>
      </pc:sldChg>
      <pc:sldChg chg="addSp delSp modSp add mod">
        <pc:chgData name="CHEUNG, Tsun Hin [Student]" userId="ba806032-7972-4c7c-ac46-be6a4b4aa9ff" providerId="ADAL" clId="{BBB803F8-AB45-478C-9F53-0724A28CAF8C}" dt="2023-12-27T03:37:07.143" v="22257" actId="20577"/>
        <pc:sldMkLst>
          <pc:docMk/>
          <pc:sldMk cId="1822033155" sldId="385"/>
        </pc:sldMkLst>
        <pc:spChg chg="mod">
          <ac:chgData name="CHEUNG, Tsun Hin [Student]" userId="ba806032-7972-4c7c-ac46-be6a4b4aa9ff" providerId="ADAL" clId="{BBB803F8-AB45-478C-9F53-0724A28CAF8C}" dt="2023-12-18T07:19:28.209" v="19728" actId="1076"/>
          <ac:spMkLst>
            <pc:docMk/>
            <pc:sldMk cId="1822033155" sldId="385"/>
            <ac:spMk id="2" creationId="{778CD65F-88D3-8503-9C84-B049402906D7}"/>
          </ac:spMkLst>
        </pc:spChg>
        <pc:spChg chg="add del">
          <ac:chgData name="CHEUNG, Tsun Hin [Student]" userId="ba806032-7972-4c7c-ac46-be6a4b4aa9ff" providerId="ADAL" clId="{BBB803F8-AB45-478C-9F53-0724A28CAF8C}" dt="2023-12-04T06:17:11.636" v="5834"/>
          <ac:spMkLst>
            <pc:docMk/>
            <pc:sldMk cId="1822033155" sldId="385"/>
            <ac:spMk id="5" creationId="{16C4A658-DF9F-5BEA-6F00-9C44838902B8}"/>
          </ac:spMkLst>
        </pc:spChg>
        <pc:spChg chg="add mod">
          <ac:chgData name="CHEUNG, Tsun Hin [Student]" userId="ba806032-7972-4c7c-ac46-be6a4b4aa9ff" providerId="ADAL" clId="{BBB803F8-AB45-478C-9F53-0724A28CAF8C}" dt="2023-12-27T03:37:07.143" v="22257" actId="20577"/>
          <ac:spMkLst>
            <pc:docMk/>
            <pc:sldMk cId="1822033155" sldId="385"/>
            <ac:spMk id="6" creationId="{CC80B200-3C4B-BBFE-76EB-6059415EC0EA}"/>
          </ac:spMkLst>
        </pc:spChg>
        <pc:spChg chg="add del">
          <ac:chgData name="CHEUNG, Tsun Hin [Student]" userId="ba806032-7972-4c7c-ac46-be6a4b4aa9ff" providerId="ADAL" clId="{BBB803F8-AB45-478C-9F53-0724A28CAF8C}" dt="2023-12-04T06:17:14.697" v="5836"/>
          <ac:spMkLst>
            <pc:docMk/>
            <pc:sldMk cId="1822033155" sldId="385"/>
            <ac:spMk id="6" creationId="{DF0C8618-91E6-3922-3BF6-DBDC9015993C}"/>
          </ac:spMkLst>
        </pc:spChg>
        <pc:spChg chg="add del">
          <ac:chgData name="CHEUNG, Tsun Hin [Student]" userId="ba806032-7972-4c7c-ac46-be6a4b4aa9ff" providerId="ADAL" clId="{BBB803F8-AB45-478C-9F53-0724A28CAF8C}" dt="2023-12-04T06:17:22.116" v="5838"/>
          <ac:spMkLst>
            <pc:docMk/>
            <pc:sldMk cId="1822033155" sldId="385"/>
            <ac:spMk id="7" creationId="{42CFB10A-AE04-70E2-5F69-B6B4ECC699EF}"/>
          </ac:spMkLst>
        </pc:spChg>
        <pc:spChg chg="add del">
          <ac:chgData name="CHEUNG, Tsun Hin [Student]" userId="ba806032-7972-4c7c-ac46-be6a4b4aa9ff" providerId="ADAL" clId="{BBB803F8-AB45-478C-9F53-0724A28CAF8C}" dt="2023-12-04T06:17:23.804" v="5840"/>
          <ac:spMkLst>
            <pc:docMk/>
            <pc:sldMk cId="1822033155" sldId="385"/>
            <ac:spMk id="8" creationId="{F58DA077-7482-CA3E-0992-2A79067ABA28}"/>
          </ac:spMkLst>
        </pc:spChg>
        <pc:spChg chg="add del">
          <ac:chgData name="CHEUNG, Tsun Hin [Student]" userId="ba806032-7972-4c7c-ac46-be6a4b4aa9ff" providerId="ADAL" clId="{BBB803F8-AB45-478C-9F53-0724A28CAF8C}" dt="2023-12-04T06:17:27.695" v="5844"/>
          <ac:spMkLst>
            <pc:docMk/>
            <pc:sldMk cId="1822033155" sldId="385"/>
            <ac:spMk id="9" creationId="{4ADFC15B-22B7-91DB-D261-C28580846183}"/>
          </ac:spMkLst>
        </pc:spChg>
      </pc:sldChg>
      <pc:sldChg chg="addSp delSp modSp new add del mod">
        <pc:chgData name="CHEUNG, Tsun Hin [Student]" userId="ba806032-7972-4c7c-ac46-be6a4b4aa9ff" providerId="ADAL" clId="{BBB803F8-AB45-478C-9F53-0724A28CAF8C}" dt="2023-12-26T05:57:52.393" v="22074" actId="1076"/>
        <pc:sldMkLst>
          <pc:docMk/>
          <pc:sldMk cId="252323999" sldId="386"/>
        </pc:sldMkLst>
        <pc:spChg chg="mod">
          <ac:chgData name="CHEUNG, Tsun Hin [Student]" userId="ba806032-7972-4c7c-ac46-be6a4b4aa9ff" providerId="ADAL" clId="{BBB803F8-AB45-478C-9F53-0724A28CAF8C}" dt="2023-12-26T05:57:52.393" v="22074" actId="1076"/>
          <ac:spMkLst>
            <pc:docMk/>
            <pc:sldMk cId="252323999" sldId="386"/>
            <ac:spMk id="2" creationId="{FE91E50D-592C-D29F-128F-255711281330}"/>
          </ac:spMkLst>
        </pc:spChg>
        <pc:spChg chg="mod">
          <ac:chgData name="CHEUNG, Tsun Hin [Student]" userId="ba806032-7972-4c7c-ac46-be6a4b4aa9ff" providerId="ADAL" clId="{BBB803F8-AB45-478C-9F53-0724A28CAF8C}" dt="2023-12-04T06:18:46.086" v="5862"/>
          <ac:spMkLst>
            <pc:docMk/>
            <pc:sldMk cId="252323999" sldId="386"/>
            <ac:spMk id="4" creationId="{F54C2C9E-8896-C003-3E0F-7602605B10A7}"/>
          </ac:spMkLst>
        </pc:spChg>
        <pc:spChg chg="add del mod">
          <ac:chgData name="CHEUNG, Tsun Hin [Student]" userId="ba806032-7972-4c7c-ac46-be6a4b4aa9ff" providerId="ADAL" clId="{BBB803F8-AB45-478C-9F53-0724A28CAF8C}" dt="2023-12-11T08:59:20.588" v="6957" actId="478"/>
          <ac:spMkLst>
            <pc:docMk/>
            <pc:sldMk cId="252323999" sldId="386"/>
            <ac:spMk id="5" creationId="{F60C9F0E-0AC8-204A-F232-966083F43402}"/>
          </ac:spMkLst>
        </pc:spChg>
        <pc:spChg chg="add del">
          <ac:chgData name="CHEUNG, Tsun Hin [Student]" userId="ba806032-7972-4c7c-ac46-be6a4b4aa9ff" providerId="ADAL" clId="{BBB803F8-AB45-478C-9F53-0724A28CAF8C}" dt="2023-12-04T06:18:29.712" v="5861" actId="22"/>
          <ac:spMkLst>
            <pc:docMk/>
            <pc:sldMk cId="252323999" sldId="386"/>
            <ac:spMk id="6" creationId="{2453320E-62EC-E46F-E46B-3E3EF2E787F7}"/>
          </ac:spMkLst>
        </pc:spChg>
        <pc:spChg chg="mod">
          <ac:chgData name="CHEUNG, Tsun Hin [Student]" userId="ba806032-7972-4c7c-ac46-be6a4b4aa9ff" providerId="ADAL" clId="{BBB803F8-AB45-478C-9F53-0724A28CAF8C}" dt="2023-12-26T05:57:49.823" v="22073" actId="20577"/>
          <ac:spMkLst>
            <pc:docMk/>
            <pc:sldMk cId="252323999" sldId="386"/>
            <ac:spMk id="7" creationId="{49CF3AC0-928F-B1C4-8702-F8BDEC4B4558}"/>
          </ac:spMkLst>
        </pc:spChg>
      </pc:sldChg>
      <pc:sldChg chg="addSp delSp modSp new mod">
        <pc:chgData name="CHEUNG, Tsun Hin [Student]" userId="ba806032-7972-4c7c-ac46-be6a4b4aa9ff" providerId="ADAL" clId="{BBB803F8-AB45-478C-9F53-0724A28CAF8C}" dt="2023-12-27T03:58:26.322" v="22795" actId="1076"/>
        <pc:sldMkLst>
          <pc:docMk/>
          <pc:sldMk cId="2224614257" sldId="387"/>
        </pc:sldMkLst>
        <pc:spChg chg="mod">
          <ac:chgData name="CHEUNG, Tsun Hin [Student]" userId="ba806032-7972-4c7c-ac46-be6a4b4aa9ff" providerId="ADAL" clId="{BBB803F8-AB45-478C-9F53-0724A28CAF8C}" dt="2023-12-27T03:31:56.198" v="22137" actId="20577"/>
          <ac:spMkLst>
            <pc:docMk/>
            <pc:sldMk cId="2224614257" sldId="387"/>
            <ac:spMk id="2" creationId="{D2CDEE5E-CEFE-40C8-8FC9-0FCAF982A513}"/>
          </ac:spMkLst>
        </pc:spChg>
        <pc:spChg chg="del">
          <ac:chgData name="CHEUNG, Tsun Hin [Student]" userId="ba806032-7972-4c7c-ac46-be6a4b4aa9ff" providerId="ADAL" clId="{BBB803F8-AB45-478C-9F53-0724A28CAF8C}" dt="2023-12-11T08:44:14.863" v="6837" actId="478"/>
          <ac:spMkLst>
            <pc:docMk/>
            <pc:sldMk cId="2224614257" sldId="387"/>
            <ac:spMk id="2" creationId="{D5FF9746-5313-C38C-071B-CCC1F2FF6143}"/>
          </ac:spMkLst>
        </pc:spChg>
        <pc:spChg chg="mod">
          <ac:chgData name="CHEUNG, Tsun Hin [Student]" userId="ba806032-7972-4c7c-ac46-be6a4b4aa9ff" providerId="ADAL" clId="{BBB803F8-AB45-478C-9F53-0724A28CAF8C}" dt="2023-12-11T08:44:12.953" v="6836" actId="20577"/>
          <ac:spMkLst>
            <pc:docMk/>
            <pc:sldMk cId="2224614257" sldId="387"/>
            <ac:spMk id="4" creationId="{363FDAC3-196C-33AC-2D60-F74B38054691}"/>
          </ac:spMkLst>
        </pc:spChg>
        <pc:picChg chg="add mod">
          <ac:chgData name="CHEUNG, Tsun Hin [Student]" userId="ba806032-7972-4c7c-ac46-be6a4b4aa9ff" providerId="ADAL" clId="{BBB803F8-AB45-478C-9F53-0724A28CAF8C}" dt="2023-12-27T03:58:26.322" v="22795" actId="1076"/>
          <ac:picMkLst>
            <pc:docMk/>
            <pc:sldMk cId="2224614257" sldId="387"/>
            <ac:picMk id="5" creationId="{F9DFB247-DDB7-1426-7515-D82B8D4991E5}"/>
          </ac:picMkLst>
        </pc:picChg>
      </pc:sldChg>
      <pc:sldChg chg="modSp new mod">
        <pc:chgData name="CHEUNG, Tsun Hin [Student]" userId="ba806032-7972-4c7c-ac46-be6a4b4aa9ff" providerId="ADAL" clId="{BBB803F8-AB45-478C-9F53-0724A28CAF8C}" dt="2023-12-15T07:54:13.806" v="16115"/>
        <pc:sldMkLst>
          <pc:docMk/>
          <pc:sldMk cId="2657757616" sldId="388"/>
        </pc:sldMkLst>
        <pc:spChg chg="mod">
          <ac:chgData name="CHEUNG, Tsun Hin [Student]" userId="ba806032-7972-4c7c-ac46-be6a4b4aa9ff" providerId="ADAL" clId="{BBB803F8-AB45-478C-9F53-0724A28CAF8C}" dt="2023-12-15T07:54:13.806" v="16115"/>
          <ac:spMkLst>
            <pc:docMk/>
            <pc:sldMk cId="2657757616" sldId="388"/>
            <ac:spMk id="2" creationId="{32888607-9B47-20CD-8B46-55CEE2417B11}"/>
          </ac:spMkLst>
        </pc:spChg>
        <pc:spChg chg="mod">
          <ac:chgData name="CHEUNG, Tsun Hin [Student]" userId="ba806032-7972-4c7c-ac46-be6a4b4aa9ff" providerId="ADAL" clId="{BBB803F8-AB45-478C-9F53-0724A28CAF8C}" dt="2023-12-11T08:44:48.081" v="6880" actId="20577"/>
          <ac:spMkLst>
            <pc:docMk/>
            <pc:sldMk cId="2657757616" sldId="388"/>
            <ac:spMk id="4" creationId="{05FDFCBF-37DA-6948-3943-07E26461FFD1}"/>
          </ac:spMkLst>
        </pc:spChg>
      </pc:sldChg>
      <pc:sldChg chg="modSp new mod">
        <pc:chgData name="CHEUNG, Tsun Hin [Student]" userId="ba806032-7972-4c7c-ac46-be6a4b4aa9ff" providerId="ADAL" clId="{BBB803F8-AB45-478C-9F53-0724A28CAF8C}" dt="2023-12-15T07:53:52.653" v="16112"/>
        <pc:sldMkLst>
          <pc:docMk/>
          <pc:sldMk cId="1948608478" sldId="389"/>
        </pc:sldMkLst>
        <pc:spChg chg="mod">
          <ac:chgData name="CHEUNG, Tsun Hin [Student]" userId="ba806032-7972-4c7c-ac46-be6a4b4aa9ff" providerId="ADAL" clId="{BBB803F8-AB45-478C-9F53-0724A28CAF8C}" dt="2023-12-15T07:53:52.653" v="16112"/>
          <ac:spMkLst>
            <pc:docMk/>
            <pc:sldMk cId="1948608478" sldId="389"/>
            <ac:spMk id="2" creationId="{55012544-EEC7-1BC1-D947-194B8B990D0B}"/>
          </ac:spMkLst>
        </pc:spChg>
        <pc:spChg chg="mod">
          <ac:chgData name="CHEUNG, Tsun Hin [Student]" userId="ba806032-7972-4c7c-ac46-be6a4b4aa9ff" providerId="ADAL" clId="{BBB803F8-AB45-478C-9F53-0724A28CAF8C}" dt="2023-12-11T08:45:27.272" v="6915" actId="20577"/>
          <ac:spMkLst>
            <pc:docMk/>
            <pc:sldMk cId="1948608478" sldId="389"/>
            <ac:spMk id="4" creationId="{D844B666-3137-B8A9-79B3-5CBF8EBE0238}"/>
          </ac:spMkLst>
        </pc:spChg>
      </pc:sldChg>
      <pc:sldChg chg="addSp delSp modSp new mod ord">
        <pc:chgData name="CHEUNG, Tsun Hin [Student]" userId="ba806032-7972-4c7c-ac46-be6a4b4aa9ff" providerId="ADAL" clId="{BBB803F8-AB45-478C-9F53-0724A28CAF8C}" dt="2023-12-27T03:44:19.831" v="22389" actId="1076"/>
        <pc:sldMkLst>
          <pc:docMk/>
          <pc:sldMk cId="734177731" sldId="390"/>
        </pc:sldMkLst>
        <pc:spChg chg="del mod">
          <ac:chgData name="CHEUNG, Tsun Hin [Student]" userId="ba806032-7972-4c7c-ac46-be6a4b4aa9ff" providerId="ADAL" clId="{BBB803F8-AB45-478C-9F53-0724A28CAF8C}" dt="2023-12-14T07:40:10.135" v="11492" actId="478"/>
          <ac:spMkLst>
            <pc:docMk/>
            <pc:sldMk cId="734177731" sldId="390"/>
            <ac:spMk id="2" creationId="{B86B2329-80F6-2058-D8DF-5134B077EFDC}"/>
          </ac:spMkLst>
        </pc:spChg>
        <pc:spChg chg="mod">
          <ac:chgData name="CHEUNG, Tsun Hin [Student]" userId="ba806032-7972-4c7c-ac46-be6a4b4aa9ff" providerId="ADAL" clId="{BBB803F8-AB45-478C-9F53-0724A28CAF8C}" dt="2023-12-14T07:06:40.387" v="11014" actId="20577"/>
          <ac:spMkLst>
            <pc:docMk/>
            <pc:sldMk cId="734177731" sldId="390"/>
            <ac:spMk id="4" creationId="{9E819156-2BA8-BAE0-9F12-AD883120C008}"/>
          </ac:spMkLst>
        </pc:spChg>
        <pc:spChg chg="add mod">
          <ac:chgData name="CHEUNG, Tsun Hin [Student]" userId="ba806032-7972-4c7c-ac46-be6a4b4aa9ff" providerId="ADAL" clId="{BBB803F8-AB45-478C-9F53-0724A28CAF8C}" dt="2023-12-27T03:44:19.831" v="22389" actId="1076"/>
          <ac:spMkLst>
            <pc:docMk/>
            <pc:sldMk cId="734177731" sldId="390"/>
            <ac:spMk id="6" creationId="{758B1617-66BC-CF99-6CCA-E3FFEC777462}"/>
          </ac:spMkLst>
        </pc:spChg>
        <pc:spChg chg="add del mod">
          <ac:chgData name="CHEUNG, Tsun Hin [Student]" userId="ba806032-7972-4c7c-ac46-be6a4b4aa9ff" providerId="ADAL" clId="{BBB803F8-AB45-478C-9F53-0724A28CAF8C}" dt="2023-12-14T07:40:11.483" v="11493" actId="478"/>
          <ac:spMkLst>
            <pc:docMk/>
            <pc:sldMk cId="734177731" sldId="390"/>
            <ac:spMk id="7" creationId="{CA99F3EE-9E0B-944C-2869-18536FEB521B}"/>
          </ac:spMkLst>
        </pc:spChg>
        <pc:spChg chg="add mod">
          <ac:chgData name="CHEUNG, Tsun Hin [Student]" userId="ba806032-7972-4c7c-ac46-be6a4b4aa9ff" providerId="ADAL" clId="{BBB803F8-AB45-478C-9F53-0724A28CAF8C}" dt="2023-12-15T08:12:04.331" v="16257" actId="20577"/>
          <ac:spMkLst>
            <pc:docMk/>
            <pc:sldMk cId="734177731" sldId="390"/>
            <ac:spMk id="12" creationId="{9495D918-B7AF-60F1-C2AA-8C61E2B19786}"/>
          </ac:spMkLst>
        </pc:spChg>
        <pc:spChg chg="add mod">
          <ac:chgData name="CHEUNG, Tsun Hin [Student]" userId="ba806032-7972-4c7c-ac46-be6a4b4aa9ff" providerId="ADAL" clId="{BBB803F8-AB45-478C-9F53-0724A28CAF8C}" dt="2023-12-14T08:55:56.021" v="12127" actId="1036"/>
          <ac:spMkLst>
            <pc:docMk/>
            <pc:sldMk cId="734177731" sldId="390"/>
            <ac:spMk id="13" creationId="{91B11235-B154-99DF-1690-2F4DC84DBEC4}"/>
          </ac:spMkLst>
        </pc:spChg>
        <pc:spChg chg="add mod">
          <ac:chgData name="CHEUNG, Tsun Hin [Student]" userId="ba806032-7972-4c7c-ac46-be6a4b4aa9ff" providerId="ADAL" clId="{BBB803F8-AB45-478C-9F53-0724A28CAF8C}" dt="2023-12-14T08:56:37.027" v="12128" actId="14100"/>
          <ac:spMkLst>
            <pc:docMk/>
            <pc:sldMk cId="734177731" sldId="390"/>
            <ac:spMk id="14" creationId="{5A7331F4-928F-FDC7-A941-521C73900550}"/>
          </ac:spMkLst>
        </pc:spChg>
        <pc:graphicFrameChg chg="add mod">
          <ac:chgData name="CHEUNG, Tsun Hin [Student]" userId="ba806032-7972-4c7c-ac46-be6a4b4aa9ff" providerId="ADAL" clId="{BBB803F8-AB45-478C-9F53-0724A28CAF8C}" dt="2023-12-26T05:44:23.808" v="21761" actId="1076"/>
          <ac:graphicFrameMkLst>
            <pc:docMk/>
            <pc:sldMk cId="734177731" sldId="390"/>
            <ac:graphicFrameMk id="8" creationId="{73859785-7A5D-CD7F-99C7-50A411BAED86}"/>
          </ac:graphicFrameMkLst>
        </pc:graphicFrameChg>
        <pc:picChg chg="add mod">
          <ac:chgData name="CHEUNG, Tsun Hin [Student]" userId="ba806032-7972-4c7c-ac46-be6a4b4aa9ff" providerId="ADAL" clId="{BBB803F8-AB45-478C-9F53-0724A28CAF8C}" dt="2023-12-14T08:53:30.471" v="12109" actId="1076"/>
          <ac:picMkLst>
            <pc:docMk/>
            <pc:sldMk cId="734177731" sldId="390"/>
            <ac:picMk id="9" creationId="{D416DF56-4F8E-65DA-FF2B-01B8EC30EDBD}"/>
          </ac:picMkLst>
        </pc:picChg>
        <pc:cxnChg chg="add mod">
          <ac:chgData name="CHEUNG, Tsun Hin [Student]" userId="ba806032-7972-4c7c-ac46-be6a4b4aa9ff" providerId="ADAL" clId="{BBB803F8-AB45-478C-9F53-0724A28CAF8C}" dt="2023-12-14T09:22:32.702" v="12201" actId="14100"/>
          <ac:cxnSpMkLst>
            <pc:docMk/>
            <pc:sldMk cId="734177731" sldId="390"/>
            <ac:cxnSpMk id="11" creationId="{C21571DE-E730-D018-05C1-5E018A821B5B}"/>
          </ac:cxnSpMkLst>
        </pc:cxnChg>
      </pc:sldChg>
      <pc:sldChg chg="modSp new del mod ord">
        <pc:chgData name="CHEUNG, Tsun Hin [Student]" userId="ba806032-7972-4c7c-ac46-be6a4b4aa9ff" providerId="ADAL" clId="{BBB803F8-AB45-478C-9F53-0724A28CAF8C}" dt="2023-12-15T06:15:04.838" v="14080" actId="47"/>
        <pc:sldMkLst>
          <pc:docMk/>
          <pc:sldMk cId="549342208" sldId="391"/>
        </pc:sldMkLst>
        <pc:spChg chg="mod">
          <ac:chgData name="CHEUNG, Tsun Hin [Student]" userId="ba806032-7972-4c7c-ac46-be6a4b4aa9ff" providerId="ADAL" clId="{BBB803F8-AB45-478C-9F53-0724A28CAF8C}" dt="2023-12-12T07:25:42.948" v="7738" actId="113"/>
          <ac:spMkLst>
            <pc:docMk/>
            <pc:sldMk cId="549342208" sldId="391"/>
            <ac:spMk id="2" creationId="{EF6D3375-BFDC-CB8F-D9A5-C5D0D549772D}"/>
          </ac:spMkLst>
        </pc:spChg>
        <pc:spChg chg="mod">
          <ac:chgData name="CHEUNG, Tsun Hin [Student]" userId="ba806032-7972-4c7c-ac46-be6a4b4aa9ff" providerId="ADAL" clId="{BBB803F8-AB45-478C-9F53-0724A28CAF8C}" dt="2023-12-12T07:24:36.807" v="7718" actId="20577"/>
          <ac:spMkLst>
            <pc:docMk/>
            <pc:sldMk cId="549342208" sldId="391"/>
            <ac:spMk id="4" creationId="{6D419A08-90EB-33B2-E216-0BC32BF510E3}"/>
          </ac:spMkLst>
        </pc:spChg>
      </pc:sldChg>
      <pc:sldChg chg="modSp new mod">
        <pc:chgData name="CHEUNG, Tsun Hin [Student]" userId="ba806032-7972-4c7c-ac46-be6a4b4aa9ff" providerId="ADAL" clId="{BBB803F8-AB45-478C-9F53-0724A28CAF8C}" dt="2023-12-26T05:52:26.973" v="21883" actId="1076"/>
        <pc:sldMkLst>
          <pc:docMk/>
          <pc:sldMk cId="4167001639" sldId="392"/>
        </pc:sldMkLst>
        <pc:spChg chg="mod">
          <ac:chgData name="CHEUNG, Tsun Hin [Student]" userId="ba806032-7972-4c7c-ac46-be6a4b4aa9ff" providerId="ADAL" clId="{BBB803F8-AB45-478C-9F53-0724A28CAF8C}" dt="2023-12-15T09:20:50.785" v="16631" actId="5793"/>
          <ac:spMkLst>
            <pc:docMk/>
            <pc:sldMk cId="4167001639" sldId="392"/>
            <ac:spMk id="2" creationId="{3F6B7D10-9DE7-FA55-003C-550892410388}"/>
          </ac:spMkLst>
        </pc:spChg>
        <pc:spChg chg="mod">
          <ac:chgData name="CHEUNG, Tsun Hin [Student]" userId="ba806032-7972-4c7c-ac46-be6a4b4aa9ff" providerId="ADAL" clId="{BBB803F8-AB45-478C-9F53-0724A28CAF8C}" dt="2023-12-15T09:27:51.297" v="17134"/>
          <ac:spMkLst>
            <pc:docMk/>
            <pc:sldMk cId="4167001639" sldId="392"/>
            <ac:spMk id="4" creationId="{A4AC46F0-16B3-91EA-A3CE-455143D5BC5C}"/>
          </ac:spMkLst>
        </pc:spChg>
        <pc:picChg chg="mod">
          <ac:chgData name="CHEUNG, Tsun Hin [Student]" userId="ba806032-7972-4c7c-ac46-be6a4b4aa9ff" providerId="ADAL" clId="{BBB803F8-AB45-478C-9F53-0724A28CAF8C}" dt="2023-12-26T05:52:26.973" v="21883" actId="1076"/>
          <ac:picMkLst>
            <pc:docMk/>
            <pc:sldMk cId="4167001639" sldId="392"/>
            <ac:picMk id="3" creationId="{55DABA33-4D1A-B612-CDB5-A5B3855B48D8}"/>
          </ac:picMkLst>
        </pc:picChg>
      </pc:sldChg>
      <pc:sldChg chg="addSp delSp modSp new mod">
        <pc:chgData name="CHEUNG, Tsun Hin [Student]" userId="ba806032-7972-4c7c-ac46-be6a4b4aa9ff" providerId="ADAL" clId="{BBB803F8-AB45-478C-9F53-0724A28CAF8C}" dt="2023-12-15T09:33:58.282" v="17288" actId="14100"/>
        <pc:sldMkLst>
          <pc:docMk/>
          <pc:sldMk cId="3001480757" sldId="393"/>
        </pc:sldMkLst>
        <pc:spChg chg="mod">
          <ac:chgData name="CHEUNG, Tsun Hin [Student]" userId="ba806032-7972-4c7c-ac46-be6a4b4aa9ff" providerId="ADAL" clId="{BBB803F8-AB45-478C-9F53-0724A28CAF8C}" dt="2023-12-15T09:32:05.539" v="17277" actId="1076"/>
          <ac:spMkLst>
            <pc:docMk/>
            <pc:sldMk cId="3001480757" sldId="393"/>
            <ac:spMk id="2" creationId="{52A1C1CB-2015-4772-09CA-645B7F1325AE}"/>
          </ac:spMkLst>
        </pc:spChg>
        <pc:spChg chg="mod">
          <ac:chgData name="CHEUNG, Tsun Hin [Student]" userId="ba806032-7972-4c7c-ac46-be6a4b4aa9ff" providerId="ADAL" clId="{BBB803F8-AB45-478C-9F53-0724A28CAF8C}" dt="2023-12-12T07:44:22.955" v="8236"/>
          <ac:spMkLst>
            <pc:docMk/>
            <pc:sldMk cId="3001480757" sldId="393"/>
            <ac:spMk id="4" creationId="{F67E6AEC-EF38-2C72-2BE2-6933BA5670F7}"/>
          </ac:spMkLst>
        </pc:spChg>
        <pc:picChg chg="add del mod">
          <ac:chgData name="CHEUNG, Tsun Hin [Student]" userId="ba806032-7972-4c7c-ac46-be6a4b4aa9ff" providerId="ADAL" clId="{BBB803F8-AB45-478C-9F53-0724A28CAF8C}" dt="2023-12-15T09:30:57.103" v="17264" actId="478"/>
          <ac:picMkLst>
            <pc:docMk/>
            <pc:sldMk cId="3001480757" sldId="393"/>
            <ac:picMk id="6" creationId="{F6291D3F-ACCE-8FA8-3531-9ACDF4845331}"/>
          </ac:picMkLst>
        </pc:picChg>
        <pc:picChg chg="add del mod">
          <ac:chgData name="CHEUNG, Tsun Hin [Student]" userId="ba806032-7972-4c7c-ac46-be6a4b4aa9ff" providerId="ADAL" clId="{BBB803F8-AB45-478C-9F53-0724A28CAF8C}" dt="2023-12-15T09:31:16.320" v="17267" actId="478"/>
          <ac:picMkLst>
            <pc:docMk/>
            <pc:sldMk cId="3001480757" sldId="393"/>
            <ac:picMk id="7" creationId="{E68D59DC-4D7D-89E3-B906-28553F157F9F}"/>
          </ac:picMkLst>
        </pc:picChg>
        <pc:picChg chg="add del mod modCrop">
          <ac:chgData name="CHEUNG, Tsun Hin [Student]" userId="ba806032-7972-4c7c-ac46-be6a4b4aa9ff" providerId="ADAL" clId="{BBB803F8-AB45-478C-9F53-0724A28CAF8C}" dt="2023-12-15T09:33:48.545" v="17282" actId="478"/>
          <ac:picMkLst>
            <pc:docMk/>
            <pc:sldMk cId="3001480757" sldId="393"/>
            <ac:picMk id="8" creationId="{5C703E16-1446-8C8F-6665-666186781A70}"/>
          </ac:picMkLst>
        </pc:picChg>
        <pc:picChg chg="add mod">
          <ac:chgData name="CHEUNG, Tsun Hin [Student]" userId="ba806032-7972-4c7c-ac46-be6a4b4aa9ff" providerId="ADAL" clId="{BBB803F8-AB45-478C-9F53-0724A28CAF8C}" dt="2023-12-15T09:33:58.282" v="17288" actId="14100"/>
          <ac:picMkLst>
            <pc:docMk/>
            <pc:sldMk cId="3001480757" sldId="393"/>
            <ac:picMk id="10" creationId="{F204C72B-4F2E-8553-54F0-03D3688BC963}"/>
          </ac:picMkLst>
        </pc:picChg>
      </pc:sldChg>
      <pc:sldChg chg="modSp new mod">
        <pc:chgData name="CHEUNG, Tsun Hin [Student]" userId="ba806032-7972-4c7c-ac46-be6a4b4aa9ff" providerId="ADAL" clId="{BBB803F8-AB45-478C-9F53-0724A28CAF8C}" dt="2023-12-15T09:42:06.146" v="17753"/>
        <pc:sldMkLst>
          <pc:docMk/>
          <pc:sldMk cId="673466722" sldId="394"/>
        </pc:sldMkLst>
        <pc:spChg chg="mod">
          <ac:chgData name="CHEUNG, Tsun Hin [Student]" userId="ba806032-7972-4c7c-ac46-be6a4b4aa9ff" providerId="ADAL" clId="{BBB803F8-AB45-478C-9F53-0724A28CAF8C}" dt="2023-12-15T09:42:06.146" v="17753"/>
          <ac:spMkLst>
            <pc:docMk/>
            <pc:sldMk cId="673466722" sldId="394"/>
            <ac:spMk id="2" creationId="{2F366FF7-7111-8260-93EA-8C364F828A4A}"/>
          </ac:spMkLst>
        </pc:spChg>
        <pc:spChg chg="mod">
          <ac:chgData name="CHEUNG, Tsun Hin [Student]" userId="ba806032-7972-4c7c-ac46-be6a4b4aa9ff" providerId="ADAL" clId="{BBB803F8-AB45-478C-9F53-0724A28CAF8C}" dt="2023-12-12T07:51:56.867" v="8498" actId="20577"/>
          <ac:spMkLst>
            <pc:docMk/>
            <pc:sldMk cId="673466722" sldId="394"/>
            <ac:spMk id="4" creationId="{3F72FC47-04B6-D7DD-EEE3-AAC8DCADF0CC}"/>
          </ac:spMkLst>
        </pc:spChg>
      </pc:sldChg>
      <pc:sldChg chg="modSp new mod">
        <pc:chgData name="CHEUNG, Tsun Hin [Student]" userId="ba806032-7972-4c7c-ac46-be6a4b4aa9ff" providerId="ADAL" clId="{BBB803F8-AB45-478C-9F53-0724A28CAF8C}" dt="2023-12-27T03:59:11.591" v="22800" actId="20577"/>
        <pc:sldMkLst>
          <pc:docMk/>
          <pc:sldMk cId="2505967386" sldId="395"/>
        </pc:sldMkLst>
        <pc:spChg chg="mod">
          <ac:chgData name="CHEUNG, Tsun Hin [Student]" userId="ba806032-7972-4c7c-ac46-be6a4b4aa9ff" providerId="ADAL" clId="{BBB803F8-AB45-478C-9F53-0724A28CAF8C}" dt="2023-12-27T03:59:11.591" v="22800" actId="20577"/>
          <ac:spMkLst>
            <pc:docMk/>
            <pc:sldMk cId="2505967386" sldId="395"/>
            <ac:spMk id="2" creationId="{C9FCA7E2-E5C9-CD02-E5DE-D36B14BE866B}"/>
          </ac:spMkLst>
        </pc:spChg>
        <pc:spChg chg="mod">
          <ac:chgData name="CHEUNG, Tsun Hin [Student]" userId="ba806032-7972-4c7c-ac46-be6a4b4aa9ff" providerId="ADAL" clId="{BBB803F8-AB45-478C-9F53-0724A28CAF8C}" dt="2023-12-12T08:15:53.019" v="8942" actId="20577"/>
          <ac:spMkLst>
            <pc:docMk/>
            <pc:sldMk cId="2505967386" sldId="395"/>
            <ac:spMk id="4" creationId="{185D6BA5-0851-5ECB-BB18-390C5C99BD31}"/>
          </ac:spMkLst>
        </pc:spChg>
      </pc:sldChg>
      <pc:sldChg chg="addSp delSp modSp new add del mod">
        <pc:chgData name="CHEUNG, Tsun Hin [Student]" userId="ba806032-7972-4c7c-ac46-be6a4b4aa9ff" providerId="ADAL" clId="{BBB803F8-AB45-478C-9F53-0724A28CAF8C}" dt="2023-12-12T08:29:50.107" v="9160" actId="47"/>
        <pc:sldMkLst>
          <pc:docMk/>
          <pc:sldMk cId="720929576" sldId="396"/>
        </pc:sldMkLst>
        <pc:spChg chg="add del">
          <ac:chgData name="CHEUNG, Tsun Hin [Student]" userId="ba806032-7972-4c7c-ac46-be6a4b4aa9ff" providerId="ADAL" clId="{BBB803F8-AB45-478C-9F53-0724A28CAF8C}" dt="2023-12-12T08:28:19.545" v="9135"/>
          <ac:spMkLst>
            <pc:docMk/>
            <pc:sldMk cId="720929576" sldId="396"/>
            <ac:spMk id="2" creationId="{AED3B2F7-24EB-D38E-6F18-6CE69D2D55A0}"/>
          </ac:spMkLst>
        </pc:spChg>
        <pc:spChg chg="mod">
          <ac:chgData name="CHEUNG, Tsun Hin [Student]" userId="ba806032-7972-4c7c-ac46-be6a4b4aa9ff" providerId="ADAL" clId="{BBB803F8-AB45-478C-9F53-0724A28CAF8C}" dt="2023-12-12T08:27:32.404" v="9122" actId="20577"/>
          <ac:spMkLst>
            <pc:docMk/>
            <pc:sldMk cId="720929576" sldId="396"/>
            <ac:spMk id="4" creationId="{67D4133A-96B4-67F2-0D60-0F36074661C3}"/>
          </ac:spMkLst>
        </pc:spChg>
        <pc:graphicFrameChg chg="add del mod">
          <ac:chgData name="CHEUNG, Tsun Hin [Student]" userId="ba806032-7972-4c7c-ac46-be6a4b4aa9ff" providerId="ADAL" clId="{BBB803F8-AB45-478C-9F53-0724A28CAF8C}" dt="2023-12-12T08:28:10.089" v="9124"/>
          <ac:graphicFrameMkLst>
            <pc:docMk/>
            <pc:sldMk cId="720929576" sldId="396"/>
            <ac:graphicFrameMk id="5" creationId="{649F6A25-736B-EED9-09BA-5A490CF73A0B}"/>
          </ac:graphicFrameMkLst>
        </pc:graphicFrameChg>
        <pc:graphicFrameChg chg="add del mod">
          <ac:chgData name="CHEUNG, Tsun Hin [Student]" userId="ba806032-7972-4c7c-ac46-be6a4b4aa9ff" providerId="ADAL" clId="{BBB803F8-AB45-478C-9F53-0724A28CAF8C}" dt="2023-12-12T08:28:12.160" v="9126"/>
          <ac:graphicFrameMkLst>
            <pc:docMk/>
            <pc:sldMk cId="720929576" sldId="396"/>
            <ac:graphicFrameMk id="6" creationId="{106EF5AC-01FC-D6B3-338B-1B29D67ADB7C}"/>
          </ac:graphicFrameMkLst>
        </pc:graphicFrameChg>
        <pc:graphicFrameChg chg="add del mod">
          <ac:chgData name="CHEUNG, Tsun Hin [Student]" userId="ba806032-7972-4c7c-ac46-be6a4b4aa9ff" providerId="ADAL" clId="{BBB803F8-AB45-478C-9F53-0724A28CAF8C}" dt="2023-12-12T08:28:16.411" v="9132"/>
          <ac:graphicFrameMkLst>
            <pc:docMk/>
            <pc:sldMk cId="720929576" sldId="396"/>
            <ac:graphicFrameMk id="7" creationId="{455D0B93-D287-D62B-4C95-5F5C01215151}"/>
          </ac:graphicFrameMkLst>
        </pc:graphicFrameChg>
        <pc:graphicFrameChg chg="add del mod">
          <ac:chgData name="CHEUNG, Tsun Hin [Student]" userId="ba806032-7972-4c7c-ac46-be6a4b4aa9ff" providerId="ADAL" clId="{BBB803F8-AB45-478C-9F53-0724A28CAF8C}" dt="2023-12-12T08:28:19.383" v="9134"/>
          <ac:graphicFrameMkLst>
            <pc:docMk/>
            <pc:sldMk cId="720929576" sldId="396"/>
            <ac:graphicFrameMk id="8" creationId="{22009D6A-5934-6E07-F425-3AEDB078C175}"/>
          </ac:graphicFrameMkLst>
        </pc:graphicFrameChg>
        <pc:graphicFrameChg chg="add mod modGraphic">
          <ac:chgData name="CHEUNG, Tsun Hin [Student]" userId="ba806032-7972-4c7c-ac46-be6a4b4aa9ff" providerId="ADAL" clId="{BBB803F8-AB45-478C-9F53-0724A28CAF8C}" dt="2023-12-12T08:29:02.672" v="9152" actId="20577"/>
          <ac:graphicFrameMkLst>
            <pc:docMk/>
            <pc:sldMk cId="720929576" sldId="396"/>
            <ac:graphicFrameMk id="9" creationId="{8C37412B-3B2B-1330-AF64-4107BA85634D}"/>
          </ac:graphicFrameMkLst>
        </pc:graphicFrameChg>
      </pc:sldChg>
      <pc:sldChg chg="add del">
        <pc:chgData name="CHEUNG, Tsun Hin [Student]" userId="ba806032-7972-4c7c-ac46-be6a4b4aa9ff" providerId="ADAL" clId="{BBB803F8-AB45-478C-9F53-0724A28CAF8C}" dt="2023-12-12T08:16:25.145" v="8956" actId="47"/>
        <pc:sldMkLst>
          <pc:docMk/>
          <pc:sldMk cId="1011044690" sldId="396"/>
        </pc:sldMkLst>
      </pc:sldChg>
      <pc:sldChg chg="addSp delSp modSp new mod">
        <pc:chgData name="CHEUNG, Tsun Hin [Student]" userId="ba806032-7972-4c7c-ac46-be6a4b4aa9ff" providerId="ADAL" clId="{BBB803F8-AB45-478C-9F53-0724A28CAF8C}" dt="2023-12-27T03:58:45.782" v="22796" actId="2711"/>
        <pc:sldMkLst>
          <pc:docMk/>
          <pc:sldMk cId="1188961576" sldId="397"/>
        </pc:sldMkLst>
        <pc:spChg chg="del">
          <ac:chgData name="CHEUNG, Tsun Hin [Student]" userId="ba806032-7972-4c7c-ac46-be6a4b4aa9ff" providerId="ADAL" clId="{BBB803F8-AB45-478C-9F53-0724A28CAF8C}" dt="2023-12-12T08:29:44.462" v="9157" actId="26606"/>
          <ac:spMkLst>
            <pc:docMk/>
            <pc:sldMk cId="1188961576" sldId="397"/>
            <ac:spMk id="2" creationId="{0FC4BB27-D6A4-F2D3-3BD9-6EEC5C9A60E0}"/>
          </ac:spMkLst>
        </pc:spChg>
        <pc:spChg chg="mod">
          <ac:chgData name="CHEUNG, Tsun Hin [Student]" userId="ba806032-7972-4c7c-ac46-be6a4b4aa9ff" providerId="ADAL" clId="{BBB803F8-AB45-478C-9F53-0724A28CAF8C}" dt="2023-12-12T08:29:44.462" v="9157" actId="26606"/>
          <ac:spMkLst>
            <pc:docMk/>
            <pc:sldMk cId="1188961576" sldId="397"/>
            <ac:spMk id="3" creationId="{D3441D0B-91A7-E505-FC3D-9D0A7861454E}"/>
          </ac:spMkLst>
        </pc:spChg>
        <pc:spChg chg="del">
          <ac:chgData name="CHEUNG, Tsun Hin [Student]" userId="ba806032-7972-4c7c-ac46-be6a4b4aa9ff" providerId="ADAL" clId="{BBB803F8-AB45-478C-9F53-0724A28CAF8C}" dt="2023-12-12T08:29:44.462" v="9157" actId="26606"/>
          <ac:spMkLst>
            <pc:docMk/>
            <pc:sldMk cId="1188961576" sldId="397"/>
            <ac:spMk id="4" creationId="{C42C964A-872F-61F2-7D4A-1E72FF4D42AC}"/>
          </ac:spMkLst>
        </pc:spChg>
        <pc:spChg chg="add mod">
          <ac:chgData name="CHEUNG, Tsun Hin [Student]" userId="ba806032-7972-4c7c-ac46-be6a4b4aa9ff" providerId="ADAL" clId="{BBB803F8-AB45-478C-9F53-0724A28CAF8C}" dt="2023-12-12T08:29:53.986" v="9161"/>
          <ac:spMkLst>
            <pc:docMk/>
            <pc:sldMk cId="1188961576" sldId="397"/>
            <ac:spMk id="10" creationId="{230A6A77-104D-C22D-5B10-176F4B22536A}"/>
          </ac:spMkLst>
        </pc:spChg>
        <pc:graphicFrameChg chg="add mod modGraphic">
          <ac:chgData name="CHEUNG, Tsun Hin [Student]" userId="ba806032-7972-4c7c-ac46-be6a4b4aa9ff" providerId="ADAL" clId="{BBB803F8-AB45-478C-9F53-0724A28CAF8C}" dt="2023-12-27T03:58:45.782" v="22796" actId="2711"/>
          <ac:graphicFrameMkLst>
            <pc:docMk/>
            <pc:sldMk cId="1188961576" sldId="397"/>
            <ac:graphicFrameMk id="5" creationId="{AFDBA317-4671-1A81-B2A0-1BE82A9CA277}"/>
          </ac:graphicFrameMkLst>
        </pc:graphicFrameChg>
      </pc:sldChg>
      <pc:sldChg chg="modSp new del mod">
        <pc:chgData name="CHEUNG, Tsun Hin [Student]" userId="ba806032-7972-4c7c-ac46-be6a4b4aa9ff" providerId="ADAL" clId="{BBB803F8-AB45-478C-9F53-0724A28CAF8C}" dt="2023-12-12T08:35:53.217" v="9424" actId="47"/>
        <pc:sldMkLst>
          <pc:docMk/>
          <pc:sldMk cId="1656799399" sldId="398"/>
        </pc:sldMkLst>
        <pc:spChg chg="mod">
          <ac:chgData name="CHEUNG, Tsun Hin [Student]" userId="ba806032-7972-4c7c-ac46-be6a4b4aa9ff" providerId="ADAL" clId="{BBB803F8-AB45-478C-9F53-0724A28CAF8C}" dt="2023-12-12T08:35:35.638" v="9423" actId="20577"/>
          <ac:spMkLst>
            <pc:docMk/>
            <pc:sldMk cId="1656799399" sldId="398"/>
            <ac:spMk id="4" creationId="{BA11CA33-94F5-FE90-6F32-529A43BE09FB}"/>
          </ac:spMkLst>
        </pc:spChg>
      </pc:sldChg>
      <pc:sldChg chg="modSp new del mod">
        <pc:chgData name="CHEUNG, Tsun Hin [Student]" userId="ba806032-7972-4c7c-ac46-be6a4b4aa9ff" providerId="ADAL" clId="{BBB803F8-AB45-478C-9F53-0724A28CAF8C}" dt="2023-12-12T08:34:44.914" v="9390" actId="47"/>
        <pc:sldMkLst>
          <pc:docMk/>
          <pc:sldMk cId="3579578097" sldId="398"/>
        </pc:sldMkLst>
        <pc:spChg chg="mod">
          <ac:chgData name="CHEUNG, Tsun Hin [Student]" userId="ba806032-7972-4c7c-ac46-be6a4b4aa9ff" providerId="ADAL" clId="{BBB803F8-AB45-478C-9F53-0724A28CAF8C}" dt="2023-12-12T08:34:26.197" v="9389" actId="20577"/>
          <ac:spMkLst>
            <pc:docMk/>
            <pc:sldMk cId="3579578097" sldId="398"/>
            <ac:spMk id="4" creationId="{44BFC1BB-EF42-1E63-1C4C-68B2EB572695}"/>
          </ac:spMkLst>
        </pc:spChg>
      </pc:sldChg>
      <pc:sldChg chg="addSp delSp modSp new del mod ord">
        <pc:chgData name="CHEUNG, Tsun Hin [Student]" userId="ba806032-7972-4c7c-ac46-be6a4b4aa9ff" providerId="ADAL" clId="{BBB803F8-AB45-478C-9F53-0724A28CAF8C}" dt="2023-12-27T04:02:31.221" v="22810" actId="47"/>
        <pc:sldMkLst>
          <pc:docMk/>
          <pc:sldMk cId="1023150628" sldId="400"/>
        </pc:sldMkLst>
        <pc:spChg chg="mod">
          <ac:chgData name="CHEUNG, Tsun Hin [Student]" userId="ba806032-7972-4c7c-ac46-be6a4b4aa9ff" providerId="ADAL" clId="{BBB803F8-AB45-478C-9F53-0724A28CAF8C}" dt="2023-12-21T08:15:12.244" v="21154" actId="1076"/>
          <ac:spMkLst>
            <pc:docMk/>
            <pc:sldMk cId="1023150628" sldId="400"/>
            <ac:spMk id="2" creationId="{A6E3BD14-9659-CECD-BB03-7E66BDC70F5C}"/>
          </ac:spMkLst>
        </pc:spChg>
        <pc:spChg chg="del">
          <ac:chgData name="CHEUNG, Tsun Hin [Student]" userId="ba806032-7972-4c7c-ac46-be6a4b4aa9ff" providerId="ADAL" clId="{BBB803F8-AB45-478C-9F53-0724A28CAF8C}" dt="2023-12-14T05:16:42.986" v="10254" actId="478"/>
          <ac:spMkLst>
            <pc:docMk/>
            <pc:sldMk cId="1023150628" sldId="400"/>
            <ac:spMk id="2" creationId="{FD30996A-9EC8-E79F-F40B-5BA97B429873}"/>
          </ac:spMkLst>
        </pc:spChg>
        <pc:spChg chg="mod">
          <ac:chgData name="CHEUNG, Tsun Hin [Student]" userId="ba806032-7972-4c7c-ac46-be6a4b4aa9ff" providerId="ADAL" clId="{BBB803F8-AB45-478C-9F53-0724A28CAF8C}" dt="2023-12-21T05:49:24.940" v="20806" actId="1076"/>
          <ac:spMkLst>
            <pc:docMk/>
            <pc:sldMk cId="1023150628" sldId="400"/>
            <ac:spMk id="3" creationId="{B4BDFB4C-DAD7-5FD3-85A8-4C3A29937881}"/>
          </ac:spMkLst>
        </pc:spChg>
        <pc:spChg chg="mod">
          <ac:chgData name="CHEUNG, Tsun Hin [Student]" userId="ba806032-7972-4c7c-ac46-be6a4b4aa9ff" providerId="ADAL" clId="{BBB803F8-AB45-478C-9F53-0724A28CAF8C}" dt="2023-12-21T07:11:25.550" v="21084" actId="20577"/>
          <ac:spMkLst>
            <pc:docMk/>
            <pc:sldMk cId="1023150628" sldId="400"/>
            <ac:spMk id="4" creationId="{1BC5EB40-66A5-BDD1-69A6-4A8C911EE76F}"/>
          </ac:spMkLst>
        </pc:spChg>
        <pc:spChg chg="add mod">
          <ac:chgData name="CHEUNG, Tsun Hin [Student]" userId="ba806032-7972-4c7c-ac46-be6a4b4aa9ff" providerId="ADAL" clId="{BBB803F8-AB45-478C-9F53-0724A28CAF8C}" dt="2023-12-21T08:47:27.621" v="21272" actId="1036"/>
          <ac:spMkLst>
            <pc:docMk/>
            <pc:sldMk cId="1023150628" sldId="400"/>
            <ac:spMk id="5" creationId="{AD75AF94-1B6B-1991-13CD-7FD156FBDEDC}"/>
          </ac:spMkLst>
        </pc:spChg>
        <pc:spChg chg="add mod">
          <ac:chgData name="CHEUNG, Tsun Hin [Student]" userId="ba806032-7972-4c7c-ac46-be6a4b4aa9ff" providerId="ADAL" clId="{BBB803F8-AB45-478C-9F53-0724A28CAF8C}" dt="2023-12-21T08:30:48.508" v="21168" actId="1076"/>
          <ac:spMkLst>
            <pc:docMk/>
            <pc:sldMk cId="1023150628" sldId="400"/>
            <ac:spMk id="6" creationId="{A075A44F-0FD0-91A1-B503-30AE8255AC22}"/>
          </ac:spMkLst>
        </pc:spChg>
        <pc:spChg chg="add del">
          <ac:chgData name="CHEUNG, Tsun Hin [Student]" userId="ba806032-7972-4c7c-ac46-be6a4b4aa9ff" providerId="ADAL" clId="{BBB803F8-AB45-478C-9F53-0724A28CAF8C}" dt="2023-12-21T05:37:10.378" v="20446"/>
          <ac:spMkLst>
            <pc:docMk/>
            <pc:sldMk cId="1023150628" sldId="400"/>
            <ac:spMk id="7" creationId="{947DED36-8324-CCA5-CB55-595502311268}"/>
          </ac:spMkLst>
        </pc:spChg>
        <pc:spChg chg="add del mod">
          <ac:chgData name="CHEUNG, Tsun Hin [Student]" userId="ba806032-7972-4c7c-ac46-be6a4b4aa9ff" providerId="ADAL" clId="{BBB803F8-AB45-478C-9F53-0724A28CAF8C}" dt="2023-12-14T05:38:26.178" v="10579" actId="478"/>
          <ac:spMkLst>
            <pc:docMk/>
            <pc:sldMk cId="1023150628" sldId="400"/>
            <ac:spMk id="7" creationId="{A8B15622-2E42-0D65-79B7-BA6959E58B08}"/>
          </ac:spMkLst>
        </pc:spChg>
        <pc:spChg chg="add del">
          <ac:chgData name="CHEUNG, Tsun Hin [Student]" userId="ba806032-7972-4c7c-ac46-be6a4b4aa9ff" providerId="ADAL" clId="{BBB803F8-AB45-478C-9F53-0724A28CAF8C}" dt="2023-12-21T05:37:13.482" v="20448"/>
          <ac:spMkLst>
            <pc:docMk/>
            <pc:sldMk cId="1023150628" sldId="400"/>
            <ac:spMk id="10" creationId="{5C45E6D2-C358-FE58-15DC-3C3E33F7AD5B}"/>
          </ac:spMkLst>
        </pc:spChg>
        <pc:spChg chg="add del">
          <ac:chgData name="CHEUNG, Tsun Hin [Student]" userId="ba806032-7972-4c7c-ac46-be6a4b4aa9ff" providerId="ADAL" clId="{BBB803F8-AB45-478C-9F53-0724A28CAF8C}" dt="2023-12-21T05:38:08.265" v="20452"/>
          <ac:spMkLst>
            <pc:docMk/>
            <pc:sldMk cId="1023150628" sldId="400"/>
            <ac:spMk id="11" creationId="{E6B9528E-7E7E-F407-6A58-0F6966777A32}"/>
          </ac:spMkLst>
        </pc:spChg>
        <pc:spChg chg="add del mod">
          <ac:chgData name="CHEUNG, Tsun Hin [Student]" userId="ba806032-7972-4c7c-ac46-be6a4b4aa9ff" providerId="ADAL" clId="{BBB803F8-AB45-478C-9F53-0724A28CAF8C}" dt="2023-12-21T05:38:08.113" v="20451"/>
          <ac:spMkLst>
            <pc:docMk/>
            <pc:sldMk cId="1023150628" sldId="400"/>
            <ac:spMk id="12" creationId="{A07E3BDA-924E-7CE8-AF50-7F3E3A43265B}"/>
          </ac:spMkLst>
        </pc:spChg>
        <pc:spChg chg="add del mod">
          <ac:chgData name="CHEUNG, Tsun Hin [Student]" userId="ba806032-7972-4c7c-ac46-be6a4b4aa9ff" providerId="ADAL" clId="{BBB803F8-AB45-478C-9F53-0724A28CAF8C}" dt="2023-12-21T05:47:58.904" v="20782" actId="478"/>
          <ac:spMkLst>
            <pc:docMk/>
            <pc:sldMk cId="1023150628" sldId="400"/>
            <ac:spMk id="15" creationId="{8E6DECAC-D544-20B1-2EB9-FFCCB9A5875F}"/>
          </ac:spMkLst>
        </pc:spChg>
        <pc:spChg chg="add del">
          <ac:chgData name="CHEUNG, Tsun Hin [Student]" userId="ba806032-7972-4c7c-ac46-be6a4b4aa9ff" providerId="ADAL" clId="{BBB803F8-AB45-478C-9F53-0724A28CAF8C}" dt="2023-12-21T05:41:28.586" v="20606"/>
          <ac:spMkLst>
            <pc:docMk/>
            <pc:sldMk cId="1023150628" sldId="400"/>
            <ac:spMk id="17" creationId="{CC570EA3-31EE-2988-DB1E-F6BB89D49883}"/>
          </ac:spMkLst>
        </pc:spChg>
        <pc:picChg chg="add del mod">
          <ac:chgData name="CHEUNG, Tsun Hin [Student]" userId="ba806032-7972-4c7c-ac46-be6a4b4aa9ff" providerId="ADAL" clId="{BBB803F8-AB45-478C-9F53-0724A28CAF8C}" dt="2023-12-14T05:23:03.894" v="10317"/>
          <ac:picMkLst>
            <pc:docMk/>
            <pc:sldMk cId="1023150628" sldId="400"/>
            <ac:picMk id="5" creationId="{9401AFFA-BA31-D514-3535-90AFA186685E}"/>
          </ac:picMkLst>
        </pc:picChg>
        <pc:picChg chg="add del mod modCrop">
          <ac:chgData name="CHEUNG, Tsun Hin [Student]" userId="ba806032-7972-4c7c-ac46-be6a4b4aa9ff" providerId="ADAL" clId="{BBB803F8-AB45-478C-9F53-0724A28CAF8C}" dt="2023-12-21T05:32:21.512" v="20409" actId="478"/>
          <ac:picMkLst>
            <pc:docMk/>
            <pc:sldMk cId="1023150628" sldId="400"/>
            <ac:picMk id="9" creationId="{DCBFD946-881E-DE91-FD9A-79BC73A960D1}"/>
          </ac:picMkLst>
        </pc:picChg>
        <pc:picChg chg="add del">
          <ac:chgData name="CHEUNG, Tsun Hin [Student]" userId="ba806032-7972-4c7c-ac46-be6a4b4aa9ff" providerId="ADAL" clId="{BBB803F8-AB45-478C-9F53-0724A28CAF8C}" dt="2023-12-14T05:37:46.267" v="10564" actId="22"/>
          <ac:picMkLst>
            <pc:docMk/>
            <pc:sldMk cId="1023150628" sldId="400"/>
            <ac:picMk id="11" creationId="{77C54B08-418B-33CB-A7BB-2EFD87235A16}"/>
          </ac:picMkLst>
        </pc:picChg>
        <pc:picChg chg="add del mod modCrop">
          <ac:chgData name="CHEUNG, Tsun Hin [Student]" userId="ba806032-7972-4c7c-ac46-be6a4b4aa9ff" providerId="ADAL" clId="{BBB803F8-AB45-478C-9F53-0724A28CAF8C}" dt="2023-12-21T05:46:33.924" v="20645" actId="478"/>
          <ac:picMkLst>
            <pc:docMk/>
            <pc:sldMk cId="1023150628" sldId="400"/>
            <ac:picMk id="13" creationId="{2314460D-D1E0-CEF0-A4D7-B210E026E2E2}"/>
          </ac:picMkLst>
        </pc:picChg>
        <pc:picChg chg="add del mod">
          <ac:chgData name="CHEUNG, Tsun Hin [Student]" userId="ba806032-7972-4c7c-ac46-be6a4b4aa9ff" providerId="ADAL" clId="{BBB803F8-AB45-478C-9F53-0724A28CAF8C}" dt="2023-12-21T05:38:19.337" v="20460" actId="478"/>
          <ac:picMkLst>
            <pc:docMk/>
            <pc:sldMk cId="1023150628" sldId="400"/>
            <ac:picMk id="16" creationId="{30598C22-1F57-630A-E465-A7448C083190}"/>
          </ac:picMkLst>
        </pc:picChg>
        <pc:picChg chg="add del mod">
          <ac:chgData name="CHEUNG, Tsun Hin [Student]" userId="ba806032-7972-4c7c-ac46-be6a4b4aa9ff" providerId="ADAL" clId="{BBB803F8-AB45-478C-9F53-0724A28CAF8C}" dt="2023-12-21T05:44:38.118" v="20620" actId="478"/>
          <ac:picMkLst>
            <pc:docMk/>
            <pc:sldMk cId="1023150628" sldId="400"/>
            <ac:picMk id="19" creationId="{B0541863-CCC1-E3A7-EE36-4BD77712F3E2}"/>
          </ac:picMkLst>
        </pc:picChg>
        <pc:picChg chg="add mod modCrop">
          <ac:chgData name="CHEUNG, Tsun Hin [Student]" userId="ba806032-7972-4c7c-ac46-be6a4b4aa9ff" providerId="ADAL" clId="{BBB803F8-AB45-478C-9F53-0724A28CAF8C}" dt="2023-12-21T08:47:21.922" v="21269" actId="1036"/>
          <ac:picMkLst>
            <pc:docMk/>
            <pc:sldMk cId="1023150628" sldId="400"/>
            <ac:picMk id="21" creationId="{F272B668-A414-6441-FD4C-1468AA7F238B}"/>
          </ac:picMkLst>
        </pc:picChg>
        <pc:picChg chg="add mod">
          <ac:chgData name="CHEUNG, Tsun Hin [Student]" userId="ba806032-7972-4c7c-ac46-be6a4b4aa9ff" providerId="ADAL" clId="{BBB803F8-AB45-478C-9F53-0724A28CAF8C}" dt="2023-12-21T08:30:47.224" v="21167" actId="14100"/>
          <ac:picMkLst>
            <pc:docMk/>
            <pc:sldMk cId="1023150628" sldId="400"/>
            <ac:picMk id="1026" creationId="{D731CBE8-B718-CD06-C38A-76EB88D7B58E}"/>
          </ac:picMkLst>
        </pc:picChg>
        <pc:picChg chg="add del mod">
          <ac:chgData name="CHEUNG, Tsun Hin [Student]" userId="ba806032-7972-4c7c-ac46-be6a4b4aa9ff" providerId="ADAL" clId="{BBB803F8-AB45-478C-9F53-0724A28CAF8C}" dt="2023-12-21T05:41:26.602" v="20604" actId="478"/>
          <ac:picMkLst>
            <pc:docMk/>
            <pc:sldMk cId="1023150628" sldId="400"/>
            <ac:picMk id="2058" creationId="{15C0432D-CB89-871F-F4F7-3F4358C2B26F}"/>
          </ac:picMkLst>
        </pc:picChg>
        <pc:picChg chg="add del mod">
          <ac:chgData name="CHEUNG, Tsun Hin [Student]" userId="ba806032-7972-4c7c-ac46-be6a4b4aa9ff" providerId="ADAL" clId="{BBB803F8-AB45-478C-9F53-0724A28CAF8C}" dt="2023-12-21T05:41:43.131" v="20614" actId="478"/>
          <ac:picMkLst>
            <pc:docMk/>
            <pc:sldMk cId="1023150628" sldId="400"/>
            <ac:picMk id="2060" creationId="{70264CEF-8D2A-07DB-49EB-41B29C9C8460}"/>
          </ac:picMkLst>
        </pc:picChg>
        <pc:picChg chg="add del mod">
          <ac:chgData name="CHEUNG, Tsun Hin [Student]" userId="ba806032-7972-4c7c-ac46-be6a4b4aa9ff" providerId="ADAL" clId="{BBB803F8-AB45-478C-9F53-0724A28CAF8C}" dt="2023-12-21T06:19:03.376" v="20899" actId="478"/>
          <ac:picMkLst>
            <pc:docMk/>
            <pc:sldMk cId="1023150628" sldId="400"/>
            <ac:picMk id="2064" creationId="{4E923E70-0071-E279-400B-44231D6F300F}"/>
          </ac:picMkLst>
        </pc:picChg>
        <pc:picChg chg="add del mod">
          <ac:chgData name="CHEUNG, Tsun Hin [Student]" userId="ba806032-7972-4c7c-ac46-be6a4b4aa9ff" providerId="ADAL" clId="{BBB803F8-AB45-478C-9F53-0724A28CAF8C}" dt="2023-12-21T08:15:05.460" v="21150" actId="478"/>
          <ac:picMkLst>
            <pc:docMk/>
            <pc:sldMk cId="1023150628" sldId="400"/>
            <ac:picMk id="2066" creationId="{230556FC-242C-3DDB-CFC0-113959101070}"/>
          </ac:picMkLst>
        </pc:picChg>
        <pc:picChg chg="add del">
          <ac:chgData name="CHEUNG, Tsun Hin [Student]" userId="ba806032-7972-4c7c-ac46-be6a4b4aa9ff" providerId="ADAL" clId="{BBB803F8-AB45-478C-9F53-0724A28CAF8C}" dt="2023-12-21T05:48:35.757" v="20786"/>
          <ac:picMkLst>
            <pc:docMk/>
            <pc:sldMk cId="1023150628" sldId="400"/>
            <ac:picMk id="2068" creationId="{3D6E2A1E-63DC-AB8F-4D58-E181D94C0E35}"/>
          </ac:picMkLst>
        </pc:picChg>
        <pc:picChg chg="add del mod">
          <ac:chgData name="CHEUNG, Tsun Hin [Student]" userId="ba806032-7972-4c7c-ac46-be6a4b4aa9ff" providerId="ADAL" clId="{BBB803F8-AB45-478C-9F53-0724A28CAF8C}" dt="2023-12-14T05:17:32.943" v="10304" actId="478"/>
          <ac:picMkLst>
            <pc:docMk/>
            <pc:sldMk cId="1023150628" sldId="400"/>
            <ac:picMk id="4098" creationId="{ABAED155-881C-1623-09AD-6F2F429A7E31}"/>
          </ac:picMkLst>
        </pc:picChg>
        <pc:picChg chg="add del mod">
          <ac:chgData name="CHEUNG, Tsun Hin [Student]" userId="ba806032-7972-4c7c-ac46-be6a4b4aa9ff" providerId="ADAL" clId="{BBB803F8-AB45-478C-9F53-0724A28CAF8C}" dt="2023-12-14T05:24:53.107" v="10413" actId="478"/>
          <ac:picMkLst>
            <pc:docMk/>
            <pc:sldMk cId="1023150628" sldId="400"/>
            <ac:picMk id="4100" creationId="{4B4CF459-C67F-FD33-5644-2AD1919D5577}"/>
          </ac:picMkLst>
        </pc:picChg>
        <pc:picChg chg="add del mod">
          <ac:chgData name="CHEUNG, Tsun Hin [Student]" userId="ba806032-7972-4c7c-ac46-be6a4b4aa9ff" providerId="ADAL" clId="{BBB803F8-AB45-478C-9F53-0724A28CAF8C}" dt="2023-12-14T05:37:43.575" v="10562" actId="478"/>
          <ac:picMkLst>
            <pc:docMk/>
            <pc:sldMk cId="1023150628" sldId="400"/>
            <ac:picMk id="4102" creationId="{DE7B528E-7800-29A4-6D2F-FF4292A7A67F}"/>
          </ac:picMkLst>
        </pc:picChg>
        <pc:picChg chg="add del mod">
          <ac:chgData name="CHEUNG, Tsun Hin [Student]" userId="ba806032-7972-4c7c-ac46-be6a4b4aa9ff" providerId="ADAL" clId="{BBB803F8-AB45-478C-9F53-0724A28CAF8C}" dt="2023-12-14T05:35:28.039" v="10558" actId="478"/>
          <ac:picMkLst>
            <pc:docMk/>
            <pc:sldMk cId="1023150628" sldId="400"/>
            <ac:picMk id="4104" creationId="{3CF2D07D-2D57-3FD0-067A-8E17DE893626}"/>
          </ac:picMkLst>
        </pc:picChg>
        <pc:picChg chg="add del mod">
          <ac:chgData name="CHEUNG, Tsun Hin [Student]" userId="ba806032-7972-4c7c-ac46-be6a4b4aa9ff" providerId="ADAL" clId="{BBB803F8-AB45-478C-9F53-0724A28CAF8C}" dt="2023-12-14T05:32:28.024" v="10550" actId="478"/>
          <ac:picMkLst>
            <pc:docMk/>
            <pc:sldMk cId="1023150628" sldId="400"/>
            <ac:picMk id="4106" creationId="{F0421C13-76B8-20DB-9639-E2F0AE219D1C}"/>
          </ac:picMkLst>
        </pc:picChg>
        <pc:cxnChg chg="add del mod">
          <ac:chgData name="CHEUNG, Tsun Hin [Student]" userId="ba806032-7972-4c7c-ac46-be6a4b4aa9ff" providerId="ADAL" clId="{BBB803F8-AB45-478C-9F53-0724A28CAF8C}" dt="2023-12-21T05:59:03.799" v="20822" actId="478"/>
          <ac:cxnSpMkLst>
            <pc:docMk/>
            <pc:sldMk cId="1023150628" sldId="400"/>
            <ac:cxnSpMk id="8" creationId="{DE387928-18E5-4AE7-9885-77B8F888D47C}"/>
          </ac:cxnSpMkLst>
        </pc:cxnChg>
      </pc:sldChg>
      <pc:sldChg chg="addSp delSp modSp new del mod">
        <pc:chgData name="CHEUNG, Tsun Hin [Student]" userId="ba806032-7972-4c7c-ac46-be6a4b4aa9ff" providerId="ADAL" clId="{BBB803F8-AB45-478C-9F53-0724A28CAF8C}" dt="2023-12-14T04:50:09.421" v="9899" actId="47"/>
        <pc:sldMkLst>
          <pc:docMk/>
          <pc:sldMk cId="3331805900" sldId="400"/>
        </pc:sldMkLst>
        <pc:spChg chg="del">
          <ac:chgData name="CHEUNG, Tsun Hin [Student]" userId="ba806032-7972-4c7c-ac46-be6a4b4aa9ff" providerId="ADAL" clId="{BBB803F8-AB45-478C-9F53-0724A28CAF8C}" dt="2023-12-14T04:48:52.141" v="9887" actId="478"/>
          <ac:spMkLst>
            <pc:docMk/>
            <pc:sldMk cId="3331805900" sldId="400"/>
            <ac:spMk id="2" creationId="{711EB487-6A5F-58E3-5BA2-96B97A7D3B01}"/>
          </ac:spMkLst>
        </pc:spChg>
        <pc:spChg chg="mod">
          <ac:chgData name="CHEUNG, Tsun Hin [Student]" userId="ba806032-7972-4c7c-ac46-be6a4b4aa9ff" providerId="ADAL" clId="{BBB803F8-AB45-478C-9F53-0724A28CAF8C}" dt="2023-12-14T04:48:49.950" v="9886" actId="1076"/>
          <ac:spMkLst>
            <pc:docMk/>
            <pc:sldMk cId="3331805900" sldId="400"/>
            <ac:spMk id="4" creationId="{1814F1D1-9E62-38BB-6E7C-8FB7A3444EFA}"/>
          </ac:spMkLst>
        </pc:spChg>
        <pc:picChg chg="add del mod">
          <ac:chgData name="CHEUNG, Tsun Hin [Student]" userId="ba806032-7972-4c7c-ac46-be6a4b4aa9ff" providerId="ADAL" clId="{BBB803F8-AB45-478C-9F53-0724A28CAF8C}" dt="2023-12-14T04:50:07.986" v="9898" actId="478"/>
          <ac:picMkLst>
            <pc:docMk/>
            <pc:sldMk cId="3331805900" sldId="400"/>
            <ac:picMk id="2050" creationId="{D818E44E-317C-1DAD-4A22-84F638C42062}"/>
          </ac:picMkLst>
        </pc:picChg>
      </pc:sldChg>
      <pc:sldChg chg="addSp delSp modSp new mod">
        <pc:chgData name="CHEUNG, Tsun Hin [Student]" userId="ba806032-7972-4c7c-ac46-be6a4b4aa9ff" providerId="ADAL" clId="{BBB803F8-AB45-478C-9F53-0724A28CAF8C}" dt="2023-12-27T03:40:39.295" v="22297" actId="1076"/>
        <pc:sldMkLst>
          <pc:docMk/>
          <pc:sldMk cId="2137081745" sldId="401"/>
        </pc:sldMkLst>
        <pc:spChg chg="del">
          <ac:chgData name="CHEUNG, Tsun Hin [Student]" userId="ba806032-7972-4c7c-ac46-be6a4b4aa9ff" providerId="ADAL" clId="{BBB803F8-AB45-478C-9F53-0724A28CAF8C}" dt="2023-12-14T07:14:14.702" v="11155"/>
          <ac:spMkLst>
            <pc:docMk/>
            <pc:sldMk cId="2137081745" sldId="401"/>
            <ac:spMk id="2" creationId="{B7750558-6992-5204-5780-4A21DE945D22}"/>
          </ac:spMkLst>
        </pc:spChg>
        <pc:spChg chg="mod">
          <ac:chgData name="CHEUNG, Tsun Hin [Student]" userId="ba806032-7972-4c7c-ac46-be6a4b4aa9ff" providerId="ADAL" clId="{BBB803F8-AB45-478C-9F53-0724A28CAF8C}" dt="2023-12-26T05:44:36.933" v="21763" actId="1076"/>
          <ac:spMkLst>
            <pc:docMk/>
            <pc:sldMk cId="2137081745" sldId="401"/>
            <ac:spMk id="4" creationId="{B214109D-A73D-FB0A-09BD-1B7BDCC8A0D6}"/>
          </ac:spMkLst>
        </pc:spChg>
        <pc:spChg chg="add del mod">
          <ac:chgData name="CHEUNG, Tsun Hin [Student]" userId="ba806032-7972-4c7c-ac46-be6a4b4aa9ff" providerId="ADAL" clId="{BBB803F8-AB45-478C-9F53-0724A28CAF8C}" dt="2023-12-14T07:34:27.191" v="11413" actId="478"/>
          <ac:spMkLst>
            <pc:docMk/>
            <pc:sldMk cId="2137081745" sldId="401"/>
            <ac:spMk id="7" creationId="{D13C3A2D-841A-F252-85FF-CA36ED61DA48}"/>
          </ac:spMkLst>
        </pc:spChg>
        <pc:spChg chg="add del">
          <ac:chgData name="CHEUNG, Tsun Hin [Student]" userId="ba806032-7972-4c7c-ac46-be6a4b4aa9ff" providerId="ADAL" clId="{BBB803F8-AB45-478C-9F53-0724A28CAF8C}" dt="2023-12-14T07:16:47.179" v="11177" actId="22"/>
          <ac:spMkLst>
            <pc:docMk/>
            <pc:sldMk cId="2137081745" sldId="401"/>
            <ac:spMk id="9" creationId="{E0D50D99-6CAE-9684-35A3-EFDC7DC32CDF}"/>
          </ac:spMkLst>
        </pc:spChg>
        <pc:spChg chg="add mod">
          <ac:chgData name="CHEUNG, Tsun Hin [Student]" userId="ba806032-7972-4c7c-ac46-be6a4b4aa9ff" providerId="ADAL" clId="{BBB803F8-AB45-478C-9F53-0724A28CAF8C}" dt="2023-12-27T03:40:39.295" v="22297" actId="1076"/>
          <ac:spMkLst>
            <pc:docMk/>
            <pc:sldMk cId="2137081745" sldId="401"/>
            <ac:spMk id="10" creationId="{A2F23F1B-4E57-16E0-DC96-FD6507275776}"/>
          </ac:spMkLst>
        </pc:spChg>
        <pc:spChg chg="add mod">
          <ac:chgData name="CHEUNG, Tsun Hin [Student]" userId="ba806032-7972-4c7c-ac46-be6a4b4aa9ff" providerId="ADAL" clId="{BBB803F8-AB45-478C-9F53-0724A28CAF8C}" dt="2023-12-14T07:34:28.809" v="11415"/>
          <ac:spMkLst>
            <pc:docMk/>
            <pc:sldMk cId="2137081745" sldId="401"/>
            <ac:spMk id="12" creationId="{3E3AE0CF-B3F9-E8D7-A1F2-B11D13CCCC83}"/>
          </ac:spMkLst>
        </pc:spChg>
        <pc:spChg chg="add mod">
          <ac:chgData name="CHEUNG, Tsun Hin [Student]" userId="ba806032-7972-4c7c-ac46-be6a4b4aa9ff" providerId="ADAL" clId="{BBB803F8-AB45-478C-9F53-0724A28CAF8C}" dt="2023-12-14T07:34:28.809" v="11415"/>
          <ac:spMkLst>
            <pc:docMk/>
            <pc:sldMk cId="2137081745" sldId="401"/>
            <ac:spMk id="13" creationId="{D4FD4119-B9B3-4ABC-1474-8A04718420DF}"/>
          </ac:spMkLst>
        </pc:spChg>
        <pc:spChg chg="add mod">
          <ac:chgData name="CHEUNG, Tsun Hin [Student]" userId="ba806032-7972-4c7c-ac46-be6a4b4aa9ff" providerId="ADAL" clId="{BBB803F8-AB45-478C-9F53-0724A28CAF8C}" dt="2023-12-14T07:36:01.451" v="11435"/>
          <ac:spMkLst>
            <pc:docMk/>
            <pc:sldMk cId="2137081745" sldId="401"/>
            <ac:spMk id="16" creationId="{D5DA2AD0-4AE6-E80D-4621-8C7BDFBF2CF3}"/>
          </ac:spMkLst>
        </pc:spChg>
        <pc:spChg chg="add mod">
          <ac:chgData name="CHEUNG, Tsun Hin [Student]" userId="ba806032-7972-4c7c-ac46-be6a4b4aa9ff" providerId="ADAL" clId="{BBB803F8-AB45-478C-9F53-0724A28CAF8C}" dt="2023-12-14T07:36:01.451" v="11435"/>
          <ac:spMkLst>
            <pc:docMk/>
            <pc:sldMk cId="2137081745" sldId="401"/>
            <ac:spMk id="17" creationId="{5B5193F2-F352-8564-2418-3452C6DED239}"/>
          </ac:spMkLst>
        </pc:spChg>
        <pc:spChg chg="add del mod">
          <ac:chgData name="CHEUNG, Tsun Hin [Student]" userId="ba806032-7972-4c7c-ac46-be6a4b4aa9ff" providerId="ADAL" clId="{BBB803F8-AB45-478C-9F53-0724A28CAF8C}" dt="2023-12-14T07:36:06.841" v="11437"/>
          <ac:spMkLst>
            <pc:docMk/>
            <pc:sldMk cId="2137081745" sldId="401"/>
            <ac:spMk id="18" creationId="{96A9A225-521E-6DD4-6628-8B788BB7174D}"/>
          </ac:spMkLst>
        </pc:spChg>
        <pc:spChg chg="add del mod">
          <ac:chgData name="CHEUNG, Tsun Hin [Student]" userId="ba806032-7972-4c7c-ac46-be6a4b4aa9ff" providerId="ADAL" clId="{BBB803F8-AB45-478C-9F53-0724A28CAF8C}" dt="2023-12-14T07:39:17.222" v="11487" actId="478"/>
          <ac:spMkLst>
            <pc:docMk/>
            <pc:sldMk cId="2137081745" sldId="401"/>
            <ac:spMk id="22" creationId="{5D21F69E-4364-8714-961F-2E632329EFAE}"/>
          </ac:spMkLst>
        </pc:spChg>
        <pc:grpChg chg="add mod">
          <ac:chgData name="CHEUNG, Tsun Hin [Student]" userId="ba806032-7972-4c7c-ac46-be6a4b4aa9ff" providerId="ADAL" clId="{BBB803F8-AB45-478C-9F53-0724A28CAF8C}" dt="2023-12-14T07:34:28.809" v="11415"/>
          <ac:grpSpMkLst>
            <pc:docMk/>
            <pc:sldMk cId="2137081745" sldId="401"/>
            <ac:grpSpMk id="11" creationId="{4C40CAE5-0343-837B-73D8-06BD4051FD7E}"/>
          </ac:grpSpMkLst>
        </pc:grpChg>
        <pc:grpChg chg="add mod">
          <ac:chgData name="CHEUNG, Tsun Hin [Student]" userId="ba806032-7972-4c7c-ac46-be6a4b4aa9ff" providerId="ADAL" clId="{BBB803F8-AB45-478C-9F53-0724A28CAF8C}" dt="2023-12-14T07:36:01.451" v="11435"/>
          <ac:grpSpMkLst>
            <pc:docMk/>
            <pc:sldMk cId="2137081745" sldId="401"/>
            <ac:grpSpMk id="15" creationId="{B5980C1E-5B8A-E282-6E2D-2AEBB5CEF9B5}"/>
          </ac:grpSpMkLst>
        </pc:grpChg>
        <pc:graphicFrameChg chg="add del mod">
          <ac:chgData name="CHEUNG, Tsun Hin [Student]" userId="ba806032-7972-4c7c-ac46-be6a4b4aa9ff" providerId="ADAL" clId="{BBB803F8-AB45-478C-9F53-0724A28CAF8C}" dt="2023-12-14T07:35:59.355" v="11433" actId="478"/>
          <ac:graphicFrameMkLst>
            <pc:docMk/>
            <pc:sldMk cId="2137081745" sldId="401"/>
            <ac:graphicFrameMk id="14" creationId="{021F4E1A-40FF-64EB-5D6B-DEC061E221B6}"/>
          </ac:graphicFrameMkLst>
        </pc:graphicFrameChg>
        <pc:graphicFrameChg chg="add del mod">
          <ac:chgData name="CHEUNG, Tsun Hin [Student]" userId="ba806032-7972-4c7c-ac46-be6a4b4aa9ff" providerId="ADAL" clId="{BBB803F8-AB45-478C-9F53-0724A28CAF8C}" dt="2023-12-14T07:36:06.841" v="11437"/>
          <ac:graphicFrameMkLst>
            <pc:docMk/>
            <pc:sldMk cId="2137081745" sldId="401"/>
            <ac:graphicFrameMk id="19" creationId="{9AB0E532-59EE-BBE4-7258-4A967A3E5E8D}"/>
          </ac:graphicFrameMkLst>
        </pc:graphicFrameChg>
        <pc:graphicFrameChg chg="add mod">
          <ac:chgData name="CHEUNG, Tsun Hin [Student]" userId="ba806032-7972-4c7c-ac46-be6a4b4aa9ff" providerId="ADAL" clId="{BBB803F8-AB45-478C-9F53-0724A28CAF8C}" dt="2023-12-26T05:47:27.341" v="21794" actId="2710"/>
          <ac:graphicFrameMkLst>
            <pc:docMk/>
            <pc:sldMk cId="2137081745" sldId="401"/>
            <ac:graphicFrameMk id="20" creationId="{89CD7CCF-BFAE-78B4-0F58-A61BCE5F8848}"/>
          </ac:graphicFrameMkLst>
        </pc:graphicFrameChg>
        <pc:picChg chg="add del mod">
          <ac:chgData name="CHEUNG, Tsun Hin [Student]" userId="ba806032-7972-4c7c-ac46-be6a4b4aa9ff" providerId="ADAL" clId="{BBB803F8-AB45-478C-9F53-0724A28CAF8C}" dt="2023-12-14T07:39:09.919" v="11486" actId="478"/>
          <ac:picMkLst>
            <pc:docMk/>
            <pc:sldMk cId="2137081745" sldId="401"/>
            <ac:picMk id="5" creationId="{D8995817-3686-7010-7254-29C34D4C5B59}"/>
          </ac:picMkLst>
        </pc:picChg>
        <pc:picChg chg="add del mod">
          <ac:chgData name="CHEUNG, Tsun Hin [Student]" userId="ba806032-7972-4c7c-ac46-be6a4b4aa9ff" providerId="ADAL" clId="{BBB803F8-AB45-478C-9F53-0724A28CAF8C}" dt="2023-12-14T07:39:09.530" v="11485" actId="478"/>
          <ac:picMkLst>
            <pc:docMk/>
            <pc:sldMk cId="2137081745" sldId="401"/>
            <ac:picMk id="6" creationId="{A38F1C8B-F456-2CF9-EC3E-60170655410D}"/>
          </ac:picMkLst>
        </pc:picChg>
        <pc:picChg chg="add mod">
          <ac:chgData name="CHEUNG, Tsun Hin [Student]" userId="ba806032-7972-4c7c-ac46-be6a4b4aa9ff" providerId="ADAL" clId="{BBB803F8-AB45-478C-9F53-0724A28CAF8C}" dt="2023-12-14T10:22:54.150" v="12788" actId="1036"/>
          <ac:picMkLst>
            <pc:docMk/>
            <pc:sldMk cId="2137081745" sldId="401"/>
            <ac:picMk id="23" creationId="{6154CE10-0098-BD1C-7437-A75715D26850}"/>
          </ac:picMkLst>
        </pc:picChg>
        <pc:picChg chg="add mod modCrop">
          <ac:chgData name="CHEUNG, Tsun Hin [Student]" userId="ba806032-7972-4c7c-ac46-be6a4b4aa9ff" providerId="ADAL" clId="{BBB803F8-AB45-478C-9F53-0724A28CAF8C}" dt="2023-12-14T10:22:54.150" v="12788" actId="1036"/>
          <ac:picMkLst>
            <pc:docMk/>
            <pc:sldMk cId="2137081745" sldId="401"/>
            <ac:picMk id="24" creationId="{767FDE6E-A333-211E-6C0B-3CB6268EA613}"/>
          </ac:picMkLst>
        </pc:picChg>
      </pc:sldChg>
      <pc:sldChg chg="addSp delSp modSp new mod">
        <pc:chgData name="CHEUNG, Tsun Hin [Student]" userId="ba806032-7972-4c7c-ac46-be6a4b4aa9ff" providerId="ADAL" clId="{BBB803F8-AB45-478C-9F53-0724A28CAF8C}" dt="2023-12-27T04:04:50.301" v="22814" actId="114"/>
        <pc:sldMkLst>
          <pc:docMk/>
          <pc:sldMk cId="2896548816" sldId="402"/>
        </pc:sldMkLst>
        <pc:spChg chg="del mod">
          <ac:chgData name="CHEUNG, Tsun Hin [Student]" userId="ba806032-7972-4c7c-ac46-be6a4b4aa9ff" providerId="ADAL" clId="{BBB803F8-AB45-478C-9F53-0724A28CAF8C}" dt="2023-12-14T07:37:44.352" v="11459" actId="478"/>
          <ac:spMkLst>
            <pc:docMk/>
            <pc:sldMk cId="2896548816" sldId="402"/>
            <ac:spMk id="2" creationId="{459EDB5B-FD29-2933-457C-ADBD3AA4B047}"/>
          </ac:spMkLst>
        </pc:spChg>
        <pc:spChg chg="mod">
          <ac:chgData name="CHEUNG, Tsun Hin [Student]" userId="ba806032-7972-4c7c-ac46-be6a4b4aa9ff" providerId="ADAL" clId="{BBB803F8-AB45-478C-9F53-0724A28CAF8C}" dt="2023-12-27T03:44:44.140" v="22404" actId="1076"/>
          <ac:spMkLst>
            <pc:docMk/>
            <pc:sldMk cId="2896548816" sldId="402"/>
            <ac:spMk id="3" creationId="{E51C165B-672E-DEB4-D3B4-265F1E8C987A}"/>
          </ac:spMkLst>
        </pc:spChg>
        <pc:spChg chg="add del mod">
          <ac:chgData name="CHEUNG, Tsun Hin [Student]" userId="ba806032-7972-4c7c-ac46-be6a4b4aa9ff" providerId="ADAL" clId="{BBB803F8-AB45-478C-9F53-0724A28CAF8C}" dt="2023-12-14T07:45:28.099" v="11543" actId="20577"/>
          <ac:spMkLst>
            <pc:docMk/>
            <pc:sldMk cId="2896548816" sldId="402"/>
            <ac:spMk id="4" creationId="{DC63C9A5-7257-3ABE-9A52-ABEE2CEBDEC3}"/>
          </ac:spMkLst>
        </pc:spChg>
        <pc:spChg chg="add mod">
          <ac:chgData name="CHEUNG, Tsun Hin [Student]" userId="ba806032-7972-4c7c-ac46-be6a4b4aa9ff" providerId="ADAL" clId="{BBB803F8-AB45-478C-9F53-0724A28CAF8C}" dt="2023-12-27T04:04:50.301" v="22814" actId="114"/>
          <ac:spMkLst>
            <pc:docMk/>
            <pc:sldMk cId="2896548816" sldId="402"/>
            <ac:spMk id="7" creationId="{6FD4812C-D857-0A61-9D29-82973127FA14}"/>
          </ac:spMkLst>
        </pc:spChg>
        <pc:spChg chg="add del mod">
          <ac:chgData name="CHEUNG, Tsun Hin [Student]" userId="ba806032-7972-4c7c-ac46-be6a4b4aa9ff" providerId="ADAL" clId="{BBB803F8-AB45-478C-9F53-0724A28CAF8C}" dt="2023-12-14T07:37:42.902" v="11458" actId="478"/>
          <ac:spMkLst>
            <pc:docMk/>
            <pc:sldMk cId="2896548816" sldId="402"/>
            <ac:spMk id="9" creationId="{523B3416-DFE6-10D5-CBC8-FB553FB7F8F8}"/>
          </ac:spMkLst>
        </pc:spChg>
        <pc:spChg chg="add del mod">
          <ac:chgData name="CHEUNG, Tsun Hin [Student]" userId="ba806032-7972-4c7c-ac46-be6a4b4aa9ff" providerId="ADAL" clId="{BBB803F8-AB45-478C-9F53-0724A28CAF8C}" dt="2023-12-14T07:37:45.917" v="11460" actId="478"/>
          <ac:spMkLst>
            <pc:docMk/>
            <pc:sldMk cId="2896548816" sldId="402"/>
            <ac:spMk id="11" creationId="{74F0FE47-CAC0-B9A7-CA67-E63104BB7D64}"/>
          </ac:spMkLst>
        </pc:spChg>
        <pc:graphicFrameChg chg="add mod">
          <ac:chgData name="CHEUNG, Tsun Hin [Student]" userId="ba806032-7972-4c7c-ac46-be6a4b4aa9ff" providerId="ADAL" clId="{BBB803F8-AB45-478C-9F53-0724A28CAF8C}" dt="2023-12-26T05:48:14.477" v="21802" actId="255"/>
          <ac:graphicFrameMkLst>
            <pc:docMk/>
            <pc:sldMk cId="2896548816" sldId="402"/>
            <ac:graphicFrameMk id="12" creationId="{BA7CA9A9-7B6D-9559-4A3E-AF9BA71D2872}"/>
          </ac:graphicFrameMkLst>
        </pc:graphicFrameChg>
        <pc:picChg chg="add del mod">
          <ac:chgData name="CHEUNG, Tsun Hin [Student]" userId="ba806032-7972-4c7c-ac46-be6a4b4aa9ff" providerId="ADAL" clId="{BBB803F8-AB45-478C-9F53-0724A28CAF8C}" dt="2023-12-14T07:37:55.067" v="11466" actId="478"/>
          <ac:picMkLst>
            <pc:docMk/>
            <pc:sldMk cId="2896548816" sldId="402"/>
            <ac:picMk id="5" creationId="{B7DD5D7A-0437-89FC-5D34-67F9223DFFE2}"/>
          </ac:picMkLst>
        </pc:picChg>
        <pc:picChg chg="add del mod modCrop">
          <ac:chgData name="CHEUNG, Tsun Hin [Student]" userId="ba806032-7972-4c7c-ac46-be6a4b4aa9ff" providerId="ADAL" clId="{BBB803F8-AB45-478C-9F53-0724A28CAF8C}" dt="2023-12-14T07:37:54.455" v="11465" actId="478"/>
          <ac:picMkLst>
            <pc:docMk/>
            <pc:sldMk cId="2896548816" sldId="402"/>
            <ac:picMk id="6" creationId="{00BE2509-B8B4-932E-6F11-46AD6B6C8939}"/>
          </ac:picMkLst>
        </pc:picChg>
        <pc:picChg chg="add del mod">
          <ac:chgData name="CHEUNG, Tsun Hin [Student]" userId="ba806032-7972-4c7c-ac46-be6a4b4aa9ff" providerId="ADAL" clId="{BBB803F8-AB45-478C-9F53-0724A28CAF8C}" dt="2023-12-14T07:49:46.726" v="11577" actId="478"/>
          <ac:picMkLst>
            <pc:docMk/>
            <pc:sldMk cId="2896548816" sldId="402"/>
            <ac:picMk id="5122" creationId="{1402B8F9-CFC8-81EC-67D8-91883A341917}"/>
          </ac:picMkLst>
        </pc:picChg>
        <pc:picChg chg="add del mod">
          <ac:chgData name="CHEUNG, Tsun Hin [Student]" userId="ba806032-7972-4c7c-ac46-be6a4b4aa9ff" providerId="ADAL" clId="{BBB803F8-AB45-478C-9F53-0724A28CAF8C}" dt="2023-12-14T07:49:46.726" v="11577" actId="478"/>
          <ac:picMkLst>
            <pc:docMk/>
            <pc:sldMk cId="2896548816" sldId="402"/>
            <ac:picMk id="5124" creationId="{0FA06B9E-2F43-03DA-E041-065A7F1B9E2F}"/>
          </ac:picMkLst>
        </pc:picChg>
        <pc:picChg chg="add mod">
          <ac:chgData name="CHEUNG, Tsun Hin [Student]" userId="ba806032-7972-4c7c-ac46-be6a4b4aa9ff" providerId="ADAL" clId="{BBB803F8-AB45-478C-9F53-0724A28CAF8C}" dt="2023-12-14T08:06:33.128" v="11702" actId="14100"/>
          <ac:picMkLst>
            <pc:docMk/>
            <pc:sldMk cId="2896548816" sldId="402"/>
            <ac:picMk id="5126" creationId="{716F761A-7DED-BDB0-07B6-0355D4B08AC2}"/>
          </ac:picMkLst>
        </pc:picChg>
        <pc:picChg chg="add del mod">
          <ac:chgData name="CHEUNG, Tsun Hin [Student]" userId="ba806032-7972-4c7c-ac46-be6a4b4aa9ff" providerId="ADAL" clId="{BBB803F8-AB45-478C-9F53-0724A28CAF8C}" dt="2023-12-15T08:12:27.952" v="16258" actId="1076"/>
          <ac:picMkLst>
            <pc:docMk/>
            <pc:sldMk cId="2896548816" sldId="402"/>
            <ac:picMk id="5128" creationId="{47028970-DD42-4772-8894-942327B475E1}"/>
          </ac:picMkLst>
        </pc:picChg>
      </pc:sldChg>
      <pc:sldChg chg="modSp new del mod">
        <pc:chgData name="CHEUNG, Tsun Hin [Student]" userId="ba806032-7972-4c7c-ac46-be6a4b4aa9ff" providerId="ADAL" clId="{BBB803F8-AB45-478C-9F53-0724A28CAF8C}" dt="2023-12-14T10:20:37.858" v="12775" actId="47"/>
        <pc:sldMkLst>
          <pc:docMk/>
          <pc:sldMk cId="176836911" sldId="403"/>
        </pc:sldMkLst>
        <pc:spChg chg="mod">
          <ac:chgData name="CHEUNG, Tsun Hin [Student]" userId="ba806032-7972-4c7c-ac46-be6a4b4aa9ff" providerId="ADAL" clId="{BBB803F8-AB45-478C-9F53-0724A28CAF8C}" dt="2023-12-14T10:20:35.267" v="12774" actId="20577"/>
          <ac:spMkLst>
            <pc:docMk/>
            <pc:sldMk cId="176836911" sldId="403"/>
            <ac:spMk id="4" creationId="{9AD34BB7-129D-4BAC-2515-F976FDE8A2AA}"/>
          </ac:spMkLst>
        </pc:spChg>
      </pc:sldChg>
      <pc:sldChg chg="new del">
        <pc:chgData name="CHEUNG, Tsun Hin [Student]" userId="ba806032-7972-4c7c-ac46-be6a4b4aa9ff" providerId="ADAL" clId="{BBB803F8-AB45-478C-9F53-0724A28CAF8C}" dt="2023-12-14T10:09:58.714" v="12693" actId="47"/>
        <pc:sldMkLst>
          <pc:docMk/>
          <pc:sldMk cId="986447582" sldId="403"/>
        </pc:sldMkLst>
      </pc:sldChg>
      <pc:sldChg chg="addSp delSp modSp">
        <pc:chgData name="CHEUNG, Tsun Hin [Student]" userId="ba806032-7972-4c7c-ac46-be6a4b4aa9ff" providerId="ADAL" clId="{BBB803F8-AB45-478C-9F53-0724A28CAF8C}" dt="2023-12-15T08:18:21.473" v="16281" actId="732"/>
        <pc:sldMkLst>
          <pc:docMk/>
          <pc:sldMk cId="1850137051" sldId="403"/>
        </pc:sldMkLst>
        <pc:picChg chg="add del mod">
          <ac:chgData name="CHEUNG, Tsun Hin [Student]" userId="ba806032-7972-4c7c-ac46-be6a4b4aa9ff" providerId="ADAL" clId="{BBB803F8-AB45-478C-9F53-0724A28CAF8C}" dt="2023-12-15T08:18:21.473" v="16281" actId="732"/>
          <ac:picMkLst>
            <pc:docMk/>
            <pc:sldMk cId="1850137051" sldId="403"/>
            <ac:picMk id="1033" creationId="{DFE510B7-1E92-D005-18D8-EDD0B33C4FA5}"/>
          </ac:picMkLst>
        </pc:picChg>
      </pc:sldChg>
      <pc:sldChg chg="new del">
        <pc:chgData name="CHEUNG, Tsun Hin [Student]" userId="ba806032-7972-4c7c-ac46-be6a4b4aa9ff" providerId="ADAL" clId="{BBB803F8-AB45-478C-9F53-0724A28CAF8C}" dt="2023-12-14T09:39:35.881" v="12234" actId="47"/>
        <pc:sldMkLst>
          <pc:docMk/>
          <pc:sldMk cId="3579097606" sldId="403"/>
        </pc:sldMkLst>
      </pc:sldChg>
      <pc:sldChg chg="modSp new del mod">
        <pc:chgData name="CHEUNG, Tsun Hin [Student]" userId="ba806032-7972-4c7c-ac46-be6a4b4aa9ff" providerId="ADAL" clId="{BBB803F8-AB45-478C-9F53-0724A28CAF8C}" dt="2023-12-14T09:46:48.281" v="12551" actId="47"/>
        <pc:sldMkLst>
          <pc:docMk/>
          <pc:sldMk cId="2931734644" sldId="404"/>
        </pc:sldMkLst>
        <pc:spChg chg="mod">
          <ac:chgData name="CHEUNG, Tsun Hin [Student]" userId="ba806032-7972-4c7c-ac46-be6a4b4aa9ff" providerId="ADAL" clId="{BBB803F8-AB45-478C-9F53-0724A28CAF8C}" dt="2023-12-14T09:46:40.157" v="12550" actId="27636"/>
          <ac:spMkLst>
            <pc:docMk/>
            <pc:sldMk cId="2931734644" sldId="404"/>
            <ac:spMk id="2" creationId="{062C8AC5-7301-5E5F-D196-0CF20C4234AF}"/>
          </ac:spMkLst>
        </pc:spChg>
        <pc:spChg chg="mod">
          <ac:chgData name="CHEUNG, Tsun Hin [Student]" userId="ba806032-7972-4c7c-ac46-be6a4b4aa9ff" providerId="ADAL" clId="{BBB803F8-AB45-478C-9F53-0724A28CAF8C}" dt="2023-12-14T09:39:41.450" v="12248" actId="20577"/>
          <ac:spMkLst>
            <pc:docMk/>
            <pc:sldMk cId="2931734644" sldId="404"/>
            <ac:spMk id="4" creationId="{1A84B9E2-2AB8-A2D8-0BCB-B18F118C4FB0}"/>
          </ac:spMkLst>
        </pc:spChg>
      </pc:sldChg>
      <pc:sldChg chg="modSp mod">
        <pc:chgData name="CHEUNG, Tsun Hin [Student]" userId="ba806032-7972-4c7c-ac46-be6a4b4aa9ff" providerId="ADAL" clId="{BBB803F8-AB45-478C-9F53-0724A28CAF8C}" dt="2023-12-15T07:40:22.532" v="16071" actId="1076"/>
        <pc:sldMkLst>
          <pc:docMk/>
          <pc:sldMk cId="3792310041" sldId="404"/>
        </pc:sldMkLst>
        <pc:spChg chg="mod">
          <ac:chgData name="CHEUNG, Tsun Hin [Student]" userId="ba806032-7972-4c7c-ac46-be6a4b4aa9ff" providerId="ADAL" clId="{BBB803F8-AB45-478C-9F53-0724A28CAF8C}" dt="2023-12-15T07:40:22.532" v="16071" actId="1076"/>
          <ac:spMkLst>
            <pc:docMk/>
            <pc:sldMk cId="3792310041" sldId="404"/>
            <ac:spMk id="2" creationId="{DCBF1ED2-EE01-677C-AD9F-AECCCA0AC9B3}"/>
          </ac:spMkLst>
        </pc:spChg>
      </pc:sldChg>
      <pc:sldChg chg="new del">
        <pc:chgData name="CHEUNG, Tsun Hin [Student]" userId="ba806032-7972-4c7c-ac46-be6a4b4aa9ff" providerId="ADAL" clId="{BBB803F8-AB45-478C-9F53-0724A28CAF8C}" dt="2023-12-15T05:20:32.353" v="13252" actId="47"/>
        <pc:sldMkLst>
          <pc:docMk/>
          <pc:sldMk cId="264325985" sldId="405"/>
        </pc:sldMkLst>
      </pc:sldChg>
      <pc:sldChg chg="addSp modSp new mod">
        <pc:chgData name="CHEUNG, Tsun Hin [Student]" userId="ba806032-7972-4c7c-ac46-be6a4b4aa9ff" providerId="ADAL" clId="{BBB803F8-AB45-478C-9F53-0724A28CAF8C}" dt="2023-12-26T05:50:09.363" v="21844" actId="1076"/>
        <pc:sldMkLst>
          <pc:docMk/>
          <pc:sldMk cId="663122494" sldId="405"/>
        </pc:sldMkLst>
        <pc:spChg chg="mod">
          <ac:chgData name="CHEUNG, Tsun Hin [Student]" userId="ba806032-7972-4c7c-ac46-be6a4b4aa9ff" providerId="ADAL" clId="{BBB803F8-AB45-478C-9F53-0724A28CAF8C}" dt="2023-12-26T05:50:05.839" v="21843" actId="14100"/>
          <ac:spMkLst>
            <pc:docMk/>
            <pc:sldMk cId="663122494" sldId="405"/>
            <ac:spMk id="2" creationId="{D44BDADA-C343-7299-98E9-F0E4B3093859}"/>
          </ac:spMkLst>
        </pc:spChg>
        <pc:spChg chg="mod">
          <ac:chgData name="CHEUNG, Tsun Hin [Student]" userId="ba806032-7972-4c7c-ac46-be6a4b4aa9ff" providerId="ADAL" clId="{BBB803F8-AB45-478C-9F53-0724A28CAF8C}" dt="2023-12-15T07:13:15.982" v="15820"/>
          <ac:spMkLst>
            <pc:docMk/>
            <pc:sldMk cId="663122494" sldId="405"/>
            <ac:spMk id="4" creationId="{5D43E36E-0B81-B182-7679-8771101CBF8A}"/>
          </ac:spMkLst>
        </pc:spChg>
        <pc:picChg chg="add mod ord">
          <ac:chgData name="CHEUNG, Tsun Hin [Student]" userId="ba806032-7972-4c7c-ac46-be6a4b4aa9ff" providerId="ADAL" clId="{BBB803F8-AB45-478C-9F53-0724A28CAF8C}" dt="2023-12-26T05:50:09.363" v="21844" actId="1076"/>
          <ac:picMkLst>
            <pc:docMk/>
            <pc:sldMk cId="663122494" sldId="405"/>
            <ac:picMk id="6" creationId="{0ABCAE4E-9998-8CC4-ED69-DE100698A2DB}"/>
          </ac:picMkLst>
        </pc:picChg>
      </pc:sldChg>
      <pc:sldChg chg="modSp new del mod">
        <pc:chgData name="CHEUNG, Tsun Hin [Student]" userId="ba806032-7972-4c7c-ac46-be6a4b4aa9ff" providerId="ADAL" clId="{BBB803F8-AB45-478C-9F53-0724A28CAF8C}" dt="2023-12-15T05:51:52.699" v="13861" actId="47"/>
        <pc:sldMkLst>
          <pc:docMk/>
          <pc:sldMk cId="1057985320" sldId="405"/>
        </pc:sldMkLst>
        <pc:spChg chg="mod">
          <ac:chgData name="CHEUNG, Tsun Hin [Student]" userId="ba806032-7972-4c7c-ac46-be6a4b4aa9ff" providerId="ADAL" clId="{BBB803F8-AB45-478C-9F53-0724A28CAF8C}" dt="2023-12-15T05:51:31.775" v="13844" actId="20577"/>
          <ac:spMkLst>
            <pc:docMk/>
            <pc:sldMk cId="1057985320" sldId="405"/>
            <ac:spMk id="4" creationId="{770B8917-1455-2AB5-A768-790FAAFC9AAF}"/>
          </ac:spMkLst>
        </pc:spChg>
      </pc:sldChg>
      <pc:sldChg chg="modSp new del mod">
        <pc:chgData name="CHEUNG, Tsun Hin [Student]" userId="ba806032-7972-4c7c-ac46-be6a4b4aa9ff" providerId="ADAL" clId="{BBB803F8-AB45-478C-9F53-0724A28CAF8C}" dt="2023-12-15T06:15:11.534" v="14093" actId="47"/>
        <pc:sldMkLst>
          <pc:docMk/>
          <pc:sldMk cId="1452022292" sldId="405"/>
        </pc:sldMkLst>
        <pc:spChg chg="mod">
          <ac:chgData name="CHEUNG, Tsun Hin [Student]" userId="ba806032-7972-4c7c-ac46-be6a4b4aa9ff" providerId="ADAL" clId="{BBB803F8-AB45-478C-9F53-0724A28CAF8C}" dt="2023-12-15T06:15:09.833" v="14092" actId="20577"/>
          <ac:spMkLst>
            <pc:docMk/>
            <pc:sldMk cId="1452022292" sldId="405"/>
            <ac:spMk id="4" creationId="{841D1758-1BC7-84B9-DF6A-524C814451F8}"/>
          </ac:spMkLst>
        </pc:spChg>
      </pc:sldChg>
      <pc:sldChg chg="new del">
        <pc:chgData name="CHEUNG, Tsun Hin [Student]" userId="ba806032-7972-4c7c-ac46-be6a4b4aa9ff" providerId="ADAL" clId="{BBB803F8-AB45-478C-9F53-0724A28CAF8C}" dt="2023-12-15T04:50:38.436" v="12928" actId="47"/>
        <pc:sldMkLst>
          <pc:docMk/>
          <pc:sldMk cId="1730141989" sldId="405"/>
        </pc:sldMkLst>
      </pc:sldChg>
      <pc:sldChg chg="modSp new del mod">
        <pc:chgData name="CHEUNG, Tsun Hin [Student]" userId="ba806032-7972-4c7c-ac46-be6a4b4aa9ff" providerId="ADAL" clId="{BBB803F8-AB45-478C-9F53-0724A28CAF8C}" dt="2023-12-15T05:23:54.962" v="13287" actId="47"/>
        <pc:sldMkLst>
          <pc:docMk/>
          <pc:sldMk cId="2245972676" sldId="405"/>
        </pc:sldMkLst>
        <pc:spChg chg="mod">
          <ac:chgData name="CHEUNG, Tsun Hin [Student]" userId="ba806032-7972-4c7c-ac46-be6a4b4aa9ff" providerId="ADAL" clId="{BBB803F8-AB45-478C-9F53-0724A28CAF8C}" dt="2023-12-15T05:23:53.429" v="13286" actId="20577"/>
          <ac:spMkLst>
            <pc:docMk/>
            <pc:sldMk cId="2245972676" sldId="405"/>
            <ac:spMk id="4" creationId="{38828355-7E35-66CE-8B40-4C5FB918B993}"/>
          </ac:spMkLst>
        </pc:spChg>
      </pc:sldChg>
      <pc:sldChg chg="new del">
        <pc:chgData name="CHEUNG, Tsun Hin [Student]" userId="ba806032-7972-4c7c-ac46-be6a4b4aa9ff" providerId="ADAL" clId="{BBB803F8-AB45-478C-9F53-0724A28CAF8C}" dt="2023-12-15T05:01:09.766" v="13070" actId="47"/>
        <pc:sldMkLst>
          <pc:docMk/>
          <pc:sldMk cId="2517780324" sldId="405"/>
        </pc:sldMkLst>
      </pc:sldChg>
      <pc:sldChg chg="modSp new del mod">
        <pc:chgData name="CHEUNG, Tsun Hin [Student]" userId="ba806032-7972-4c7c-ac46-be6a4b4aa9ff" providerId="ADAL" clId="{BBB803F8-AB45-478C-9F53-0724A28CAF8C}" dt="2023-12-15T06:14:24.724" v="14063" actId="47"/>
        <pc:sldMkLst>
          <pc:docMk/>
          <pc:sldMk cId="3083478654" sldId="405"/>
        </pc:sldMkLst>
        <pc:spChg chg="mod">
          <ac:chgData name="CHEUNG, Tsun Hin [Student]" userId="ba806032-7972-4c7c-ac46-be6a4b4aa9ff" providerId="ADAL" clId="{BBB803F8-AB45-478C-9F53-0724A28CAF8C}" dt="2023-12-15T05:59:58.023" v="14038" actId="20577"/>
          <ac:spMkLst>
            <pc:docMk/>
            <pc:sldMk cId="3083478654" sldId="405"/>
            <ac:spMk id="4" creationId="{CA4215D1-15A0-847B-4AE7-9D52D2349305}"/>
          </ac:spMkLst>
        </pc:spChg>
      </pc:sldChg>
      <pc:sldChg chg="new del">
        <pc:chgData name="CHEUNG, Tsun Hin [Student]" userId="ba806032-7972-4c7c-ac46-be6a4b4aa9ff" providerId="ADAL" clId="{BBB803F8-AB45-478C-9F53-0724A28CAF8C}" dt="2023-12-15T05:42:24.209" v="13557" actId="47"/>
        <pc:sldMkLst>
          <pc:docMk/>
          <pc:sldMk cId="3399848227" sldId="405"/>
        </pc:sldMkLst>
      </pc:sldChg>
      <pc:sldChg chg="modSp new del mod">
        <pc:chgData name="CHEUNG, Tsun Hin [Student]" userId="ba806032-7972-4c7c-ac46-be6a4b4aa9ff" providerId="ADAL" clId="{BBB803F8-AB45-478C-9F53-0724A28CAF8C}" dt="2023-12-15T05:49:01.113" v="13571" actId="47"/>
        <pc:sldMkLst>
          <pc:docMk/>
          <pc:sldMk cId="3437414314" sldId="405"/>
        </pc:sldMkLst>
        <pc:spChg chg="mod">
          <ac:chgData name="CHEUNG, Tsun Hin [Student]" userId="ba806032-7972-4c7c-ac46-be6a4b4aa9ff" providerId="ADAL" clId="{BBB803F8-AB45-478C-9F53-0724A28CAF8C}" dt="2023-12-15T05:42:34.328" v="13570" actId="20577"/>
          <ac:spMkLst>
            <pc:docMk/>
            <pc:sldMk cId="3437414314" sldId="405"/>
            <ac:spMk id="4" creationId="{7DC8D05F-B6EC-3260-893F-333CCCE3481B}"/>
          </ac:spMkLst>
        </pc:spChg>
      </pc:sldChg>
      <pc:sldChg chg="addSp delSp modSp new del mod">
        <pc:chgData name="CHEUNG, Tsun Hin [Student]" userId="ba806032-7972-4c7c-ac46-be6a4b4aa9ff" providerId="ADAL" clId="{BBB803F8-AB45-478C-9F53-0724A28CAF8C}" dt="2023-12-15T05:17:39.102" v="13228" actId="47"/>
        <pc:sldMkLst>
          <pc:docMk/>
          <pc:sldMk cId="3603347646" sldId="405"/>
        </pc:sldMkLst>
        <pc:spChg chg="del">
          <ac:chgData name="CHEUNG, Tsun Hin [Student]" userId="ba806032-7972-4c7c-ac46-be6a4b4aa9ff" providerId="ADAL" clId="{BBB803F8-AB45-478C-9F53-0724A28CAF8C}" dt="2023-12-15T05:15:06.931" v="13170" actId="22"/>
          <ac:spMkLst>
            <pc:docMk/>
            <pc:sldMk cId="3603347646" sldId="405"/>
            <ac:spMk id="2" creationId="{BFC98EFA-7250-B26E-F639-D99B4DBA047C}"/>
          </ac:spMkLst>
        </pc:spChg>
        <pc:spChg chg="mod">
          <ac:chgData name="CHEUNG, Tsun Hin [Student]" userId="ba806032-7972-4c7c-ac46-be6a4b4aa9ff" providerId="ADAL" clId="{BBB803F8-AB45-478C-9F53-0724A28CAF8C}" dt="2023-12-15T05:15:31.702" v="13205" actId="20577"/>
          <ac:spMkLst>
            <pc:docMk/>
            <pc:sldMk cId="3603347646" sldId="405"/>
            <ac:spMk id="4" creationId="{D43B35A0-2ECF-3AB3-E19B-508DFF2C08EF}"/>
          </ac:spMkLst>
        </pc:spChg>
        <pc:spChg chg="add del mod">
          <ac:chgData name="CHEUNG, Tsun Hin [Student]" userId="ba806032-7972-4c7c-ac46-be6a4b4aa9ff" providerId="ADAL" clId="{BBB803F8-AB45-478C-9F53-0724A28CAF8C}" dt="2023-12-15T05:15:14.131" v="13177" actId="478"/>
          <ac:spMkLst>
            <pc:docMk/>
            <pc:sldMk cId="3603347646" sldId="405"/>
            <ac:spMk id="7" creationId="{83F8990B-8B8B-DC19-ECB0-8DD8BED172BC}"/>
          </ac:spMkLst>
        </pc:spChg>
        <pc:spChg chg="add del mod">
          <ac:chgData name="CHEUNG, Tsun Hin [Student]" userId="ba806032-7972-4c7c-ac46-be6a4b4aa9ff" providerId="ADAL" clId="{BBB803F8-AB45-478C-9F53-0724A28CAF8C}" dt="2023-12-15T05:15:04.733" v="13167" actId="478"/>
          <ac:spMkLst>
            <pc:docMk/>
            <pc:sldMk cId="3603347646" sldId="405"/>
            <ac:spMk id="8" creationId="{98F37834-9C1F-F78D-70C4-E85FF6AF1E2D}"/>
          </ac:spMkLst>
        </pc:spChg>
        <pc:spChg chg="add del mod">
          <ac:chgData name="CHEUNG, Tsun Hin [Student]" userId="ba806032-7972-4c7c-ac46-be6a4b4aa9ff" providerId="ADAL" clId="{BBB803F8-AB45-478C-9F53-0724A28CAF8C}" dt="2023-12-15T05:15:17.609" v="13179" actId="478"/>
          <ac:spMkLst>
            <pc:docMk/>
            <pc:sldMk cId="3603347646" sldId="405"/>
            <ac:spMk id="9" creationId="{F73BA013-0977-94FF-66F0-874045C84422}"/>
          </ac:spMkLst>
        </pc:spChg>
        <pc:spChg chg="add del mod">
          <ac:chgData name="CHEUNG, Tsun Hin [Student]" userId="ba806032-7972-4c7c-ac46-be6a4b4aa9ff" providerId="ADAL" clId="{BBB803F8-AB45-478C-9F53-0724A28CAF8C}" dt="2023-12-15T05:17:25.604" v="13220" actId="478"/>
          <ac:spMkLst>
            <pc:docMk/>
            <pc:sldMk cId="3603347646" sldId="405"/>
            <ac:spMk id="15" creationId="{47BE4BA8-5E85-BD13-452E-A605D99D552E}"/>
          </ac:spMkLst>
        </pc:spChg>
        <pc:spChg chg="add mod">
          <ac:chgData name="CHEUNG, Tsun Hin [Student]" userId="ba806032-7972-4c7c-ac46-be6a4b4aa9ff" providerId="ADAL" clId="{BBB803F8-AB45-478C-9F53-0724A28CAF8C}" dt="2023-12-15T05:17:38.033" v="13227" actId="478"/>
          <ac:spMkLst>
            <pc:docMk/>
            <pc:sldMk cId="3603347646" sldId="405"/>
            <ac:spMk id="17" creationId="{6C2949EF-A057-7319-ED67-0C8516622956}"/>
          </ac:spMkLst>
        </pc:spChg>
        <pc:picChg chg="add del mod">
          <ac:chgData name="CHEUNG, Tsun Hin [Student]" userId="ba806032-7972-4c7c-ac46-be6a4b4aa9ff" providerId="ADAL" clId="{BBB803F8-AB45-478C-9F53-0724A28CAF8C}" dt="2023-12-15T05:16:28.817" v="13209" actId="478"/>
          <ac:picMkLst>
            <pc:docMk/>
            <pc:sldMk cId="3603347646" sldId="405"/>
            <ac:picMk id="6" creationId="{20716F35-53A9-C098-8B35-689AF4FCCBA6}"/>
          </ac:picMkLst>
        </pc:picChg>
        <pc:picChg chg="add del mod ord">
          <ac:chgData name="CHEUNG, Tsun Hin [Student]" userId="ba806032-7972-4c7c-ac46-be6a4b4aa9ff" providerId="ADAL" clId="{BBB803F8-AB45-478C-9F53-0724A28CAF8C}" dt="2023-12-15T05:17:38.033" v="13227" actId="478"/>
          <ac:picMkLst>
            <pc:docMk/>
            <pc:sldMk cId="3603347646" sldId="405"/>
            <ac:picMk id="11" creationId="{03007E65-75ED-579B-517B-ECD89B4CF5F7}"/>
          </ac:picMkLst>
        </pc:picChg>
        <pc:picChg chg="add del mod">
          <ac:chgData name="CHEUNG, Tsun Hin [Student]" userId="ba806032-7972-4c7c-ac46-be6a4b4aa9ff" providerId="ADAL" clId="{BBB803F8-AB45-478C-9F53-0724A28CAF8C}" dt="2023-12-15T05:17:37.642" v="13226" actId="478"/>
          <ac:picMkLst>
            <pc:docMk/>
            <pc:sldMk cId="3603347646" sldId="405"/>
            <ac:picMk id="13" creationId="{D796538E-8ED3-C46A-7302-AF4984B46613}"/>
          </ac:picMkLst>
        </pc:picChg>
        <pc:picChg chg="add del mod">
          <ac:chgData name="CHEUNG, Tsun Hin [Student]" userId="ba806032-7972-4c7c-ac46-be6a4b4aa9ff" providerId="ADAL" clId="{BBB803F8-AB45-478C-9F53-0724A28CAF8C}" dt="2023-12-15T05:15:05.129" v="13168" actId="478"/>
          <ac:picMkLst>
            <pc:docMk/>
            <pc:sldMk cId="3603347646" sldId="405"/>
            <ac:picMk id="1026" creationId="{BF12586A-B14B-5FF8-78E1-9500DF4271FA}"/>
          </ac:picMkLst>
        </pc:picChg>
      </pc:sldChg>
      <pc:sldChg chg="modSp new del mod">
        <pc:chgData name="CHEUNG, Tsun Hin [Student]" userId="ba806032-7972-4c7c-ac46-be6a4b4aa9ff" providerId="ADAL" clId="{BBB803F8-AB45-478C-9F53-0724A28CAF8C}" dt="2023-12-15T05:00:49.855" v="13064" actId="47"/>
        <pc:sldMkLst>
          <pc:docMk/>
          <pc:sldMk cId="4218968422" sldId="405"/>
        </pc:sldMkLst>
        <pc:spChg chg="mod">
          <ac:chgData name="CHEUNG, Tsun Hin [Student]" userId="ba806032-7972-4c7c-ac46-be6a4b4aa9ff" providerId="ADAL" clId="{BBB803F8-AB45-478C-9F53-0724A28CAF8C}" dt="2023-12-15T04:52:08.545" v="13063" actId="20577"/>
          <ac:spMkLst>
            <pc:docMk/>
            <pc:sldMk cId="4218968422" sldId="405"/>
            <ac:spMk id="2" creationId="{930EC280-778D-E4A1-07B2-FB720F32F7DF}"/>
          </ac:spMkLst>
        </pc:spChg>
        <pc:spChg chg="mod">
          <ac:chgData name="CHEUNG, Tsun Hin [Student]" userId="ba806032-7972-4c7c-ac46-be6a4b4aa9ff" providerId="ADAL" clId="{BBB803F8-AB45-478C-9F53-0724A28CAF8C}" dt="2023-12-15T04:50:55.043" v="12941" actId="20577"/>
          <ac:spMkLst>
            <pc:docMk/>
            <pc:sldMk cId="4218968422" sldId="405"/>
            <ac:spMk id="4" creationId="{9495DC6A-EFC0-82F1-1213-900E37F8B0DB}"/>
          </ac:spMkLst>
        </pc:spChg>
      </pc:sldChg>
      <pc:sldChg chg="new add del ord">
        <pc:chgData name="CHEUNG, Tsun Hin [Student]" userId="ba806032-7972-4c7c-ac46-be6a4b4aa9ff" providerId="ADAL" clId="{BBB803F8-AB45-478C-9F53-0724A28CAF8C}" dt="2023-12-15T07:50:51.394" v="16089" actId="47"/>
        <pc:sldMkLst>
          <pc:docMk/>
          <pc:sldMk cId="2167641374" sldId="406"/>
        </pc:sldMkLst>
      </pc:sldChg>
      <pc:sldChg chg="addSp delSp modSp new mod">
        <pc:chgData name="CHEUNG, Tsun Hin [Student]" userId="ba806032-7972-4c7c-ac46-be6a4b4aa9ff" providerId="ADAL" clId="{BBB803F8-AB45-478C-9F53-0724A28CAF8C}" dt="2023-12-27T03:36:44.449" v="22253" actId="1076"/>
        <pc:sldMkLst>
          <pc:docMk/>
          <pc:sldMk cId="2727439888" sldId="406"/>
        </pc:sldMkLst>
        <pc:spChg chg="add del">
          <ac:chgData name="CHEUNG, Tsun Hin [Student]" userId="ba806032-7972-4c7c-ac46-be6a4b4aa9ff" providerId="ADAL" clId="{BBB803F8-AB45-478C-9F53-0724A28CAF8C}" dt="2023-12-15T10:01:51.721" v="18852"/>
          <ac:spMkLst>
            <pc:docMk/>
            <pc:sldMk cId="2727439888" sldId="406"/>
            <ac:spMk id="2" creationId="{1CD8A1F5-20E1-61A2-01A8-CEB6F70CE6A8}"/>
          </ac:spMkLst>
        </pc:spChg>
        <pc:spChg chg="mod">
          <ac:chgData name="CHEUNG, Tsun Hin [Student]" userId="ba806032-7972-4c7c-ac46-be6a4b4aa9ff" providerId="ADAL" clId="{BBB803F8-AB45-478C-9F53-0724A28CAF8C}" dt="2023-12-15T10:02:41.644" v="18940" actId="20577"/>
          <ac:spMkLst>
            <pc:docMk/>
            <pc:sldMk cId="2727439888" sldId="406"/>
            <ac:spMk id="4" creationId="{F355BB54-A5A3-0DF1-4E01-99656B0BC368}"/>
          </ac:spMkLst>
        </pc:spChg>
        <pc:spChg chg="add mod">
          <ac:chgData name="CHEUNG, Tsun Hin [Student]" userId="ba806032-7972-4c7c-ac46-be6a4b4aa9ff" providerId="ADAL" clId="{BBB803F8-AB45-478C-9F53-0724A28CAF8C}" dt="2023-12-27T03:36:42.752" v="22252" actId="1076"/>
          <ac:spMkLst>
            <pc:docMk/>
            <pc:sldMk cId="2727439888" sldId="406"/>
            <ac:spMk id="9" creationId="{D27DF4D4-9C3B-27BE-1498-9F5A60E49CA9}"/>
          </ac:spMkLst>
        </pc:spChg>
        <pc:spChg chg="add mod">
          <ac:chgData name="CHEUNG, Tsun Hin [Student]" userId="ba806032-7972-4c7c-ac46-be6a4b4aa9ff" providerId="ADAL" clId="{BBB803F8-AB45-478C-9F53-0724A28CAF8C}" dt="2023-12-27T03:36:40.990" v="22251" actId="1076"/>
          <ac:spMkLst>
            <pc:docMk/>
            <pc:sldMk cId="2727439888" sldId="406"/>
            <ac:spMk id="13" creationId="{80623909-F41A-1021-FD9B-A458A54912D2}"/>
          </ac:spMkLst>
        </pc:spChg>
        <pc:picChg chg="add del mod">
          <ac:chgData name="CHEUNG, Tsun Hin [Student]" userId="ba806032-7972-4c7c-ac46-be6a4b4aa9ff" providerId="ADAL" clId="{BBB803F8-AB45-478C-9F53-0724A28CAF8C}" dt="2023-12-15T10:01:40.967" v="18851"/>
          <ac:picMkLst>
            <pc:docMk/>
            <pc:sldMk cId="2727439888" sldId="406"/>
            <ac:picMk id="6" creationId="{6C4562D7-3B8C-71F3-4A35-9CD52BCA9B1D}"/>
          </ac:picMkLst>
        </pc:picChg>
        <pc:picChg chg="add mod">
          <ac:chgData name="CHEUNG, Tsun Hin [Student]" userId="ba806032-7972-4c7c-ac46-be6a4b4aa9ff" providerId="ADAL" clId="{BBB803F8-AB45-478C-9F53-0724A28CAF8C}" dt="2023-12-26T05:54:18.082" v="21911" actId="1076"/>
          <ac:picMkLst>
            <pc:docMk/>
            <pc:sldMk cId="2727439888" sldId="406"/>
            <ac:picMk id="8" creationId="{DBC1B774-0BB2-9B38-70AE-11434C2367BD}"/>
          </ac:picMkLst>
        </pc:picChg>
        <pc:picChg chg="add mod">
          <ac:chgData name="CHEUNG, Tsun Hin [Student]" userId="ba806032-7972-4c7c-ac46-be6a4b4aa9ff" providerId="ADAL" clId="{BBB803F8-AB45-478C-9F53-0724A28CAF8C}" dt="2023-12-27T03:36:44.449" v="22253" actId="1076"/>
          <ac:picMkLst>
            <pc:docMk/>
            <pc:sldMk cId="2727439888" sldId="406"/>
            <ac:picMk id="11" creationId="{AE41A56D-4815-15A3-2EA0-0B33ACCD8104}"/>
          </ac:picMkLst>
        </pc:picChg>
      </pc:sldChg>
      <pc:sldChg chg="modSp add del mod">
        <pc:chgData name="CHEUNG, Tsun Hin [Student]" userId="ba806032-7972-4c7c-ac46-be6a4b4aa9ff" providerId="ADAL" clId="{BBB803F8-AB45-478C-9F53-0724A28CAF8C}" dt="2023-12-15T07:01:16.837" v="15517" actId="47"/>
        <pc:sldMkLst>
          <pc:docMk/>
          <pc:sldMk cId="3975101391" sldId="406"/>
        </pc:sldMkLst>
        <pc:spChg chg="mod">
          <ac:chgData name="CHEUNG, Tsun Hin [Student]" userId="ba806032-7972-4c7c-ac46-be6a4b4aa9ff" providerId="ADAL" clId="{BBB803F8-AB45-478C-9F53-0724A28CAF8C}" dt="2023-12-15T06:56:33.193" v="15351" actId="20577"/>
          <ac:spMkLst>
            <pc:docMk/>
            <pc:sldMk cId="3975101391" sldId="406"/>
            <ac:spMk id="2" creationId="{D44BDADA-C343-7299-98E9-F0E4B3093859}"/>
          </ac:spMkLst>
        </pc:spChg>
      </pc:sldChg>
      <pc:sldChg chg="new del">
        <pc:chgData name="CHEUNG, Tsun Hin [Student]" userId="ba806032-7972-4c7c-ac46-be6a4b4aa9ff" providerId="ADAL" clId="{BBB803F8-AB45-478C-9F53-0724A28CAF8C}" dt="2023-12-15T07:49:41.805" v="16076" actId="47"/>
        <pc:sldMkLst>
          <pc:docMk/>
          <pc:sldMk cId="452364766" sldId="407"/>
        </pc:sldMkLst>
      </pc:sldChg>
      <pc:sldChg chg="modSp mod">
        <pc:chgData name="CHEUNG, Tsun Hin [Student]" userId="ba806032-7972-4c7c-ac46-be6a4b4aa9ff" providerId="ADAL" clId="{BBB803F8-AB45-478C-9F53-0724A28CAF8C}" dt="2023-12-27T03:38:15.371" v="22266" actId="1076"/>
        <pc:sldMkLst>
          <pc:docMk/>
          <pc:sldMk cId="1499820824" sldId="407"/>
        </pc:sldMkLst>
        <pc:spChg chg="mod">
          <ac:chgData name="CHEUNG, Tsun Hin [Student]" userId="ba806032-7972-4c7c-ac46-be6a4b4aa9ff" providerId="ADAL" clId="{BBB803F8-AB45-478C-9F53-0724A28CAF8C}" dt="2023-12-27T03:38:15.371" v="22266" actId="1076"/>
          <ac:spMkLst>
            <pc:docMk/>
            <pc:sldMk cId="1499820824" sldId="407"/>
            <ac:spMk id="2" creationId="{F240BFE0-F594-F5BB-5560-BDB439FC2DEE}"/>
          </ac:spMkLst>
        </pc:spChg>
        <pc:spChg chg="mod">
          <ac:chgData name="CHEUNG, Tsun Hin [Student]" userId="ba806032-7972-4c7c-ac46-be6a4b4aa9ff" providerId="ADAL" clId="{BBB803F8-AB45-478C-9F53-0724A28CAF8C}" dt="2023-12-26T05:57:23.021" v="22060" actId="20577"/>
          <ac:spMkLst>
            <pc:docMk/>
            <pc:sldMk cId="1499820824" sldId="407"/>
            <ac:spMk id="3" creationId="{88C07B01-C04D-481D-C09B-CAE00F0C65AB}"/>
          </ac:spMkLst>
        </pc:spChg>
      </pc:sldChg>
      <pc:sldChg chg="modSp mod">
        <pc:chgData name="CHEUNG, Tsun Hin [Student]" userId="ba806032-7972-4c7c-ac46-be6a4b4aa9ff" providerId="ADAL" clId="{BBB803F8-AB45-478C-9F53-0724A28CAF8C}" dt="2023-12-27T04:13:26.111" v="22835" actId="20577"/>
        <pc:sldMkLst>
          <pc:docMk/>
          <pc:sldMk cId="3171307115" sldId="408"/>
        </pc:sldMkLst>
        <pc:spChg chg="mod">
          <ac:chgData name="CHEUNG, Tsun Hin [Student]" userId="ba806032-7972-4c7c-ac46-be6a4b4aa9ff" providerId="ADAL" clId="{BBB803F8-AB45-478C-9F53-0724A28CAF8C}" dt="2023-12-27T04:13:26.111" v="22835" actId="20577"/>
          <ac:spMkLst>
            <pc:docMk/>
            <pc:sldMk cId="3171307115" sldId="408"/>
            <ac:spMk id="4" creationId="{C3E35E81-B47E-016B-DA21-D4137CFE81C7}"/>
          </ac:spMkLst>
        </pc:spChg>
        <pc:picChg chg="mod">
          <ac:chgData name="CHEUNG, Tsun Hin [Student]" userId="ba806032-7972-4c7c-ac46-be6a4b4aa9ff" providerId="ADAL" clId="{BBB803F8-AB45-478C-9F53-0724A28CAF8C}" dt="2023-12-19T07:26:55.428" v="19850" actId="1036"/>
          <ac:picMkLst>
            <pc:docMk/>
            <pc:sldMk cId="3171307115" sldId="408"/>
            <ac:picMk id="12" creationId="{13415CAA-BD98-2910-837B-62BC125FF56C}"/>
          </ac:picMkLst>
        </pc:picChg>
        <pc:picChg chg="mod">
          <ac:chgData name="CHEUNG, Tsun Hin [Student]" userId="ba806032-7972-4c7c-ac46-be6a4b4aa9ff" providerId="ADAL" clId="{BBB803F8-AB45-478C-9F53-0724A28CAF8C}" dt="2023-12-19T07:26:57.183" v="19853" actId="1036"/>
          <ac:picMkLst>
            <pc:docMk/>
            <pc:sldMk cId="3171307115" sldId="408"/>
            <ac:picMk id="13" creationId="{47EBA14B-544A-6D70-A69C-11272AAD5C2F}"/>
          </ac:picMkLst>
        </pc:picChg>
      </pc:sldChg>
      <pc:sldChg chg="modSp mod">
        <pc:chgData name="CHEUNG, Tsun Hin [Student]" userId="ba806032-7972-4c7c-ac46-be6a4b4aa9ff" providerId="ADAL" clId="{BBB803F8-AB45-478C-9F53-0724A28CAF8C}" dt="2023-12-27T04:13:23.101" v="22834" actId="20577"/>
        <pc:sldMkLst>
          <pc:docMk/>
          <pc:sldMk cId="943777388" sldId="409"/>
        </pc:sldMkLst>
        <pc:spChg chg="mod">
          <ac:chgData name="CHEUNG, Tsun Hin [Student]" userId="ba806032-7972-4c7c-ac46-be6a4b4aa9ff" providerId="ADAL" clId="{BBB803F8-AB45-478C-9F53-0724A28CAF8C}" dt="2023-12-27T04:13:23.101" v="22834" actId="20577"/>
          <ac:spMkLst>
            <pc:docMk/>
            <pc:sldMk cId="943777388" sldId="409"/>
            <ac:spMk id="4" creationId="{C3E35E81-B47E-016B-DA21-D4137CFE81C7}"/>
          </ac:spMkLst>
        </pc:spChg>
        <pc:picChg chg="mod">
          <ac:chgData name="CHEUNG, Tsun Hin [Student]" userId="ba806032-7972-4c7c-ac46-be6a4b4aa9ff" providerId="ADAL" clId="{BBB803F8-AB45-478C-9F53-0724A28CAF8C}" dt="2023-12-19T07:27:01.189" v="19856" actId="1035"/>
          <ac:picMkLst>
            <pc:docMk/>
            <pc:sldMk cId="943777388" sldId="409"/>
            <ac:picMk id="9" creationId="{C8FE4095-D929-292D-0422-525BAEC3CD95}"/>
          </ac:picMkLst>
        </pc:picChg>
      </pc:sldChg>
      <pc:sldChg chg="modSp mod">
        <pc:chgData name="CHEUNG, Tsun Hin [Student]" userId="ba806032-7972-4c7c-ac46-be6a4b4aa9ff" providerId="ADAL" clId="{BBB803F8-AB45-478C-9F53-0724A28CAF8C}" dt="2023-12-27T03:38:36.166" v="22270" actId="2711"/>
        <pc:sldMkLst>
          <pc:docMk/>
          <pc:sldMk cId="3522794838" sldId="410"/>
        </pc:sldMkLst>
        <pc:graphicFrameChg chg="modGraphic">
          <ac:chgData name="CHEUNG, Tsun Hin [Student]" userId="ba806032-7972-4c7c-ac46-be6a4b4aa9ff" providerId="ADAL" clId="{BBB803F8-AB45-478C-9F53-0724A28CAF8C}" dt="2023-12-27T03:38:36.166" v="22270" actId="2711"/>
          <ac:graphicFrameMkLst>
            <pc:docMk/>
            <pc:sldMk cId="3522794838" sldId="410"/>
            <ac:graphicFrameMk id="6" creationId="{811039DF-92A6-C3E9-23DE-321A52FB261D}"/>
          </ac:graphicFrameMkLst>
        </pc:graphicFrameChg>
      </pc:sldChg>
      <pc:sldChg chg="modSp new del mod">
        <pc:chgData name="CHEUNG, Tsun Hin [Student]" userId="ba806032-7972-4c7c-ac46-be6a4b4aa9ff" providerId="ADAL" clId="{BBB803F8-AB45-478C-9F53-0724A28CAF8C}" dt="2023-12-18T07:41:25.296" v="19843" actId="47"/>
        <pc:sldMkLst>
          <pc:docMk/>
          <pc:sldMk cId="2854631861" sldId="411"/>
        </pc:sldMkLst>
        <pc:spChg chg="mod">
          <ac:chgData name="CHEUNG, Tsun Hin [Student]" userId="ba806032-7972-4c7c-ac46-be6a4b4aa9ff" providerId="ADAL" clId="{BBB803F8-AB45-478C-9F53-0724A28CAF8C}" dt="2023-12-18T07:41:22.791" v="19842" actId="20577"/>
          <ac:spMkLst>
            <pc:docMk/>
            <pc:sldMk cId="2854631861" sldId="411"/>
            <ac:spMk id="4" creationId="{02BA3398-E99A-8E15-63A3-5342C48C7ED2}"/>
          </ac:spMkLst>
        </pc:spChg>
      </pc:sldChg>
      <pc:sldChg chg="modSp new del mod">
        <pc:chgData name="CHEUNG, Tsun Hin [Student]" userId="ba806032-7972-4c7c-ac46-be6a4b4aa9ff" providerId="ADAL" clId="{BBB803F8-AB45-478C-9F53-0724A28CAF8C}" dt="2023-12-18T07:40:06.890" v="19738" actId="47"/>
        <pc:sldMkLst>
          <pc:docMk/>
          <pc:sldMk cId="2981699396" sldId="411"/>
        </pc:sldMkLst>
        <pc:spChg chg="mod">
          <ac:chgData name="CHEUNG, Tsun Hin [Student]" userId="ba806032-7972-4c7c-ac46-be6a4b4aa9ff" providerId="ADAL" clId="{BBB803F8-AB45-478C-9F53-0724A28CAF8C}" dt="2023-12-18T07:39:59.431" v="19737" actId="20577"/>
          <ac:spMkLst>
            <pc:docMk/>
            <pc:sldMk cId="2981699396" sldId="411"/>
            <ac:spMk id="4" creationId="{08D3B11D-AA62-C326-443B-4F754698FC12}"/>
          </ac:spMkLst>
        </pc:spChg>
      </pc:sldChg>
      <pc:sldChg chg="modSp new del mod ord">
        <pc:chgData name="CHEUNG, Tsun Hin [Student]" userId="ba806032-7972-4c7c-ac46-be6a4b4aa9ff" providerId="ADAL" clId="{BBB803F8-AB45-478C-9F53-0724A28CAF8C}" dt="2023-12-20T09:22:02.193" v="19982" actId="47"/>
        <pc:sldMkLst>
          <pc:docMk/>
          <pc:sldMk cId="3577082591" sldId="411"/>
        </pc:sldMkLst>
        <pc:spChg chg="mod">
          <ac:chgData name="CHEUNG, Tsun Hin [Student]" userId="ba806032-7972-4c7c-ac46-be6a4b4aa9ff" providerId="ADAL" clId="{BBB803F8-AB45-478C-9F53-0724A28CAF8C}" dt="2023-12-20T09:21:59.403" v="19980" actId="20577"/>
          <ac:spMkLst>
            <pc:docMk/>
            <pc:sldMk cId="3577082591" sldId="411"/>
            <ac:spMk id="2" creationId="{BD5EC538-9750-3B00-74F7-558504A2302D}"/>
          </ac:spMkLst>
        </pc:spChg>
        <pc:spChg chg="mod">
          <ac:chgData name="CHEUNG, Tsun Hin [Student]" userId="ba806032-7972-4c7c-ac46-be6a4b4aa9ff" providerId="ADAL" clId="{BBB803F8-AB45-478C-9F53-0724A28CAF8C}" dt="2023-12-20T08:41:08.237" v="19935" actId="20577"/>
          <ac:spMkLst>
            <pc:docMk/>
            <pc:sldMk cId="3577082591" sldId="411"/>
            <ac:spMk id="4" creationId="{410D5614-4FDD-0071-99F5-A77FAC5EDBDB}"/>
          </ac:spMkLst>
        </pc:spChg>
      </pc:sldChg>
      <pc:sldChg chg="modSp mod">
        <pc:chgData name="CHEUNG, Tsun Hin [Student]" userId="ba806032-7972-4c7c-ac46-be6a4b4aa9ff" providerId="ADAL" clId="{BBB803F8-AB45-478C-9F53-0724A28CAF8C}" dt="2023-12-27T03:39:44.683" v="22285" actId="20577"/>
        <pc:sldMkLst>
          <pc:docMk/>
          <pc:sldMk cId="3984160475" sldId="411"/>
        </pc:sldMkLst>
        <pc:spChg chg="mod">
          <ac:chgData name="CHEUNG, Tsun Hin [Student]" userId="ba806032-7972-4c7c-ac46-be6a4b4aa9ff" providerId="ADAL" clId="{BBB803F8-AB45-478C-9F53-0724A28CAF8C}" dt="2023-12-26T05:58:24.752" v="22075" actId="1076"/>
          <ac:spMkLst>
            <pc:docMk/>
            <pc:sldMk cId="3984160475" sldId="411"/>
            <ac:spMk id="2" creationId="{7C77B824-2BF6-C78F-BC11-AEB946B271FD}"/>
          </ac:spMkLst>
        </pc:spChg>
        <pc:spChg chg="mod">
          <ac:chgData name="CHEUNG, Tsun Hin [Student]" userId="ba806032-7972-4c7c-ac46-be6a4b4aa9ff" providerId="ADAL" clId="{BBB803F8-AB45-478C-9F53-0724A28CAF8C}" dt="2023-12-27T03:39:44.683" v="22285" actId="20577"/>
          <ac:spMkLst>
            <pc:docMk/>
            <pc:sldMk cId="3984160475" sldId="411"/>
            <ac:spMk id="6" creationId="{0632F1A7-4260-DDBF-AE9D-C30649987937}"/>
          </ac:spMkLst>
        </pc:spChg>
        <pc:picChg chg="mod">
          <ac:chgData name="CHEUNG, Tsun Hin [Student]" userId="ba806032-7972-4c7c-ac46-be6a4b4aa9ff" providerId="ADAL" clId="{BBB803F8-AB45-478C-9F53-0724A28CAF8C}" dt="2023-12-21T08:38:47.892" v="21190" actId="1076"/>
          <ac:picMkLst>
            <pc:docMk/>
            <pc:sldMk cId="3984160475" sldId="411"/>
            <ac:picMk id="9" creationId="{E1206D10-41EE-3769-C768-8E0D5DF2D01D}"/>
          </ac:picMkLst>
        </pc:picChg>
        <pc:picChg chg="mod">
          <ac:chgData name="CHEUNG, Tsun Hin [Student]" userId="ba806032-7972-4c7c-ac46-be6a4b4aa9ff" providerId="ADAL" clId="{BBB803F8-AB45-478C-9F53-0724A28CAF8C}" dt="2023-12-21T08:38:49.909" v="21191" actId="1076"/>
          <ac:picMkLst>
            <pc:docMk/>
            <pc:sldMk cId="3984160475" sldId="411"/>
            <ac:picMk id="10" creationId="{0F3668F0-A743-8ED1-B7D7-EDFB936C9029}"/>
          </ac:picMkLst>
        </pc:picChg>
      </pc:sldChg>
      <pc:sldChg chg="addSp delSp modSp mod">
        <pc:chgData name="CHEUNG, Tsun Hin [Student]" userId="ba806032-7972-4c7c-ac46-be6a4b4aa9ff" providerId="ADAL" clId="{BBB803F8-AB45-478C-9F53-0724A28CAF8C}" dt="2023-12-21T08:38:41.269" v="21189" actId="1076"/>
        <pc:sldMkLst>
          <pc:docMk/>
          <pc:sldMk cId="1023235435" sldId="412"/>
        </pc:sldMkLst>
        <pc:spChg chg="mod">
          <ac:chgData name="CHEUNG, Tsun Hin [Student]" userId="ba806032-7972-4c7c-ac46-be6a4b4aa9ff" providerId="ADAL" clId="{BBB803F8-AB45-478C-9F53-0724A28CAF8C}" dt="2023-12-21T06:28:32.388" v="21019" actId="20577"/>
          <ac:spMkLst>
            <pc:docMk/>
            <pc:sldMk cId="1023235435" sldId="412"/>
            <ac:spMk id="2" creationId="{A1B25074-0488-DE8B-9823-2E70AB3A0DBF}"/>
          </ac:spMkLst>
        </pc:spChg>
        <pc:picChg chg="add mod ord">
          <ac:chgData name="CHEUNG, Tsun Hin [Student]" userId="ba806032-7972-4c7c-ac46-be6a4b4aa9ff" providerId="ADAL" clId="{BBB803F8-AB45-478C-9F53-0724A28CAF8C}" dt="2023-12-21T08:38:41.269" v="21189" actId="1076"/>
          <ac:picMkLst>
            <pc:docMk/>
            <pc:sldMk cId="1023235435" sldId="412"/>
            <ac:picMk id="6" creationId="{C68A4D64-F8FD-5F4C-7EB7-707203D5B139}"/>
          </ac:picMkLst>
        </pc:picChg>
        <pc:picChg chg="del mod ord">
          <ac:chgData name="CHEUNG, Tsun Hin [Student]" userId="ba806032-7972-4c7c-ac46-be6a4b4aa9ff" providerId="ADAL" clId="{BBB803F8-AB45-478C-9F53-0724A28CAF8C}" dt="2023-12-21T08:38:23.915" v="21181" actId="478"/>
          <ac:picMkLst>
            <pc:docMk/>
            <pc:sldMk cId="1023235435" sldId="412"/>
            <ac:picMk id="9" creationId="{C963C711-5631-11F2-2E15-768D55675337}"/>
          </ac:picMkLst>
        </pc:picChg>
      </pc:sldChg>
      <pc:sldChg chg="modSp new mod">
        <pc:chgData name="CHEUNG, Tsun Hin [Student]" userId="ba806032-7972-4c7c-ac46-be6a4b4aa9ff" providerId="ADAL" clId="{BBB803F8-AB45-478C-9F53-0724A28CAF8C}" dt="2023-12-21T08:56:15.202" v="21382" actId="20577"/>
        <pc:sldMkLst>
          <pc:docMk/>
          <pc:sldMk cId="3767699726" sldId="413"/>
        </pc:sldMkLst>
        <pc:spChg chg="mod">
          <ac:chgData name="CHEUNG, Tsun Hin [Student]" userId="ba806032-7972-4c7c-ac46-be6a4b4aa9ff" providerId="ADAL" clId="{BBB803F8-AB45-478C-9F53-0724A28CAF8C}" dt="2023-12-21T08:56:15.202" v="21382" actId="20577"/>
          <ac:spMkLst>
            <pc:docMk/>
            <pc:sldMk cId="3767699726" sldId="413"/>
            <ac:spMk id="2" creationId="{0AD84050-0792-99C1-802A-6F8E99B1AF07}"/>
          </ac:spMkLst>
        </pc:spChg>
        <pc:spChg chg="mod">
          <ac:chgData name="CHEUNG, Tsun Hin [Student]" userId="ba806032-7972-4c7c-ac46-be6a4b4aa9ff" providerId="ADAL" clId="{BBB803F8-AB45-478C-9F53-0724A28CAF8C}" dt="2023-12-21T08:50:34.800" v="21285" actId="20577"/>
          <ac:spMkLst>
            <pc:docMk/>
            <pc:sldMk cId="3767699726" sldId="413"/>
            <ac:spMk id="4" creationId="{0768F4D2-68DF-E107-63CD-7C8D78A21672}"/>
          </ac:spMkLst>
        </pc:spChg>
      </pc:sldChg>
      <pc:sldChg chg="modSp mod">
        <pc:chgData name="CHEUNG, Tsun Hin [Student]" userId="ba806032-7972-4c7c-ac46-be6a4b4aa9ff" providerId="ADAL" clId="{BBB803F8-AB45-478C-9F53-0724A28CAF8C}" dt="2023-12-27T04:00:09.540" v="22808" actId="1076"/>
        <pc:sldMkLst>
          <pc:docMk/>
          <pc:sldMk cId="3716672516" sldId="415"/>
        </pc:sldMkLst>
        <pc:spChg chg="mod">
          <ac:chgData name="CHEUNG, Tsun Hin [Student]" userId="ba806032-7972-4c7c-ac46-be6a4b4aa9ff" providerId="ADAL" clId="{BBB803F8-AB45-478C-9F53-0724A28CAF8C}" dt="2023-12-27T04:00:09.540" v="22808" actId="1076"/>
          <ac:spMkLst>
            <pc:docMk/>
            <pc:sldMk cId="3716672516" sldId="415"/>
            <ac:spMk id="3" creationId="{B4BDFB4C-DAD7-5FD3-85A8-4C3A29937881}"/>
          </ac:spMkLst>
        </pc:spChg>
        <pc:spChg chg="mod ord">
          <ac:chgData name="CHEUNG, Tsun Hin [Student]" userId="ba806032-7972-4c7c-ac46-be6a4b4aa9ff" providerId="ADAL" clId="{BBB803F8-AB45-478C-9F53-0724A28CAF8C}" dt="2023-12-27T04:00:06.428" v="22807" actId="167"/>
          <ac:spMkLst>
            <pc:docMk/>
            <pc:sldMk cId="3716672516" sldId="415"/>
            <ac:spMk id="5" creationId="{AD75AF94-1B6B-1991-13CD-7FD156FBDEDC}"/>
          </ac:spMkLst>
        </pc:spChg>
      </pc:sldChg>
      <pc:sldChg chg="addSp delSp modSp mod">
        <pc:chgData name="CHEUNG, Tsun Hin [Student]" userId="ba806032-7972-4c7c-ac46-be6a4b4aa9ff" providerId="ADAL" clId="{BBB803F8-AB45-478C-9F53-0724A28CAF8C}" dt="2023-12-26T05:43:02.852" v="21759"/>
        <pc:sldMkLst>
          <pc:docMk/>
          <pc:sldMk cId="1047906975" sldId="416"/>
        </pc:sldMkLst>
        <pc:spChg chg="add mod">
          <ac:chgData name="CHEUNG, Tsun Hin [Student]" userId="ba806032-7972-4c7c-ac46-be6a4b4aa9ff" providerId="ADAL" clId="{BBB803F8-AB45-478C-9F53-0724A28CAF8C}" dt="2023-12-26T05:43:02.852" v="21759"/>
          <ac:spMkLst>
            <pc:docMk/>
            <pc:sldMk cId="1047906975" sldId="416"/>
            <ac:spMk id="7" creationId="{8D64AF20-B006-F4A8-F9B3-CE469E54D927}"/>
          </ac:spMkLst>
        </pc:spChg>
        <pc:spChg chg="del">
          <ac:chgData name="CHEUNG, Tsun Hin [Student]" userId="ba806032-7972-4c7c-ac46-be6a4b4aa9ff" providerId="ADAL" clId="{BBB803F8-AB45-478C-9F53-0724A28CAF8C}" dt="2023-12-26T05:43:02.462" v="21758" actId="478"/>
          <ac:spMkLst>
            <pc:docMk/>
            <pc:sldMk cId="1047906975" sldId="416"/>
            <ac:spMk id="10" creationId="{9D4F9097-630B-5C52-E2AF-434DCE9CB122}"/>
          </ac:spMkLst>
        </pc:spChg>
      </pc:sldChg>
      <pc:sldChg chg="delSp add mod">
        <pc:chgData name="CHEUNG, Tsun Hin [Student]" userId="ba806032-7972-4c7c-ac46-be6a4b4aa9ff" providerId="ADAL" clId="{BBB803F8-AB45-478C-9F53-0724A28CAF8C}" dt="2023-12-27T04:02:33.295" v="22811" actId="478"/>
        <pc:sldMkLst>
          <pc:docMk/>
          <pc:sldMk cId="3988245375" sldId="422"/>
        </pc:sldMkLst>
        <pc:spChg chg="del">
          <ac:chgData name="CHEUNG, Tsun Hin [Student]" userId="ba806032-7972-4c7c-ac46-be6a4b4aa9ff" providerId="ADAL" clId="{BBB803F8-AB45-478C-9F53-0724A28CAF8C}" dt="2023-12-27T04:02:33.295" v="22811" actId="478"/>
          <ac:spMkLst>
            <pc:docMk/>
            <pc:sldMk cId="3988245375" sldId="422"/>
            <ac:spMk id="9" creationId="{C10E50C0-3A75-A04D-6787-6172883B754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C1A77B-10FA-46C9-97D3-F5D86ACD4EA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C9AA6DA-6BCD-489C-BF51-72A48EEB123E}">
      <dgm:prSet/>
      <dgm:spPr/>
      <dgm:t>
        <a:bodyPr/>
        <a:lstStyle/>
        <a:p>
          <a:r>
            <a:rPr lang="en-US" b="1"/>
            <a:t>Task 1: </a:t>
          </a:r>
          <a:r>
            <a:rPr lang="en-US" b="1" err="1"/>
            <a:t>Rumour</a:t>
          </a:r>
          <a:r>
            <a:rPr lang="en-US" b="1"/>
            <a:t> Detection</a:t>
          </a:r>
          <a:endParaRPr lang="en-US"/>
        </a:p>
      </dgm:t>
    </dgm:pt>
    <dgm:pt modelId="{E0198A00-7D5A-47EB-96DE-9EE5B021E589}" type="parTrans" cxnId="{14D29CD0-C3AC-44D4-8858-DB90AD95C78A}">
      <dgm:prSet/>
      <dgm:spPr/>
      <dgm:t>
        <a:bodyPr/>
        <a:lstStyle/>
        <a:p>
          <a:endParaRPr lang="en-US"/>
        </a:p>
      </dgm:t>
    </dgm:pt>
    <dgm:pt modelId="{E3D473A7-4DB0-41F0-9E20-0635642D7CEC}" type="sibTrans" cxnId="{14D29CD0-C3AC-44D4-8858-DB90AD95C78A}">
      <dgm:prSet/>
      <dgm:spPr/>
      <dgm:t>
        <a:bodyPr/>
        <a:lstStyle/>
        <a:p>
          <a:endParaRPr lang="en-US"/>
        </a:p>
      </dgm:t>
    </dgm:pt>
    <dgm:pt modelId="{0E8AFECC-BCEE-4BC9-BFFB-FFAF267ACB52}">
      <dgm:prSet custT="1"/>
      <dgm:spPr/>
      <dgm:t>
        <a:bodyPr/>
        <a:lstStyle/>
        <a:p>
          <a:r>
            <a:rPr lang="en-US" sz="1600" kern="1200" dirty="0"/>
            <a:t>Detect unverified and false information (</a:t>
          </a:r>
          <a:r>
            <a:rPr lang="en-US" sz="1600" b="1" kern="1200" dirty="0">
              <a:solidFill>
                <a:srgbClr val="5B9BD5">
                  <a:lumMod val="50000"/>
                </a:srgbClr>
              </a:solidFill>
              <a:latin typeface="Source Sans Pro"/>
              <a:ea typeface="新細明體"/>
              <a:cs typeface="+mn-cs"/>
            </a:rPr>
            <a:t>source</a:t>
          </a:r>
          <a:r>
            <a:rPr lang="en-US" sz="1600" kern="1200" dirty="0"/>
            <a:t> </a:t>
          </a:r>
          <a:r>
            <a:rPr lang="en-US" sz="1600" b="1" kern="1200" dirty="0">
              <a:solidFill>
                <a:schemeClr val="accent1">
                  <a:lumMod val="50000"/>
                </a:schemeClr>
              </a:solidFill>
            </a:rPr>
            <a:t>tweet</a:t>
          </a:r>
          <a:r>
            <a:rPr lang="en-US" sz="1600" kern="1200" dirty="0"/>
            <a:t>) </a:t>
          </a:r>
          <a:r>
            <a:rPr lang="en-US" sz="1600" b="1" kern="1200" dirty="0"/>
            <a:t>at posting</a:t>
          </a:r>
          <a:r>
            <a:rPr lang="en-US" sz="1600" kern="1200" dirty="0"/>
            <a:t>.</a:t>
          </a:r>
        </a:p>
      </dgm:t>
    </dgm:pt>
    <dgm:pt modelId="{FFCCA22F-0BB7-4D3E-B1BB-ADC3F01D8FA6}" type="parTrans" cxnId="{1568C833-08AF-4DBA-A88F-AF690AEECFB6}">
      <dgm:prSet/>
      <dgm:spPr/>
      <dgm:t>
        <a:bodyPr/>
        <a:lstStyle/>
        <a:p>
          <a:endParaRPr lang="en-US"/>
        </a:p>
      </dgm:t>
    </dgm:pt>
    <dgm:pt modelId="{1BFBDDD6-35E8-4C2B-ACD6-6795A5D0A507}" type="sibTrans" cxnId="{1568C833-08AF-4DBA-A88F-AF690AEECFB6}">
      <dgm:prSet/>
      <dgm:spPr/>
      <dgm:t>
        <a:bodyPr/>
        <a:lstStyle/>
        <a:p>
          <a:endParaRPr lang="en-US"/>
        </a:p>
      </dgm:t>
    </dgm:pt>
    <dgm:pt modelId="{F0D78561-9FF3-4303-A708-6F240EC95241}">
      <dgm:prSet/>
      <dgm:spPr/>
      <dgm:t>
        <a:bodyPr/>
        <a:lstStyle/>
        <a:p>
          <a:r>
            <a:rPr lang="en-US" sz="1600" b="1" kern="1200" dirty="0" err="1"/>
            <a:t>Rumour</a:t>
          </a:r>
          <a:r>
            <a:rPr lang="en-US" sz="1600" kern="1200" dirty="0"/>
            <a:t>: Information unverified, of uncertain origin, or false at the time of posting.</a:t>
          </a:r>
        </a:p>
      </dgm:t>
    </dgm:pt>
    <dgm:pt modelId="{04273FFC-9B1A-42DF-BA2B-C1ED27070F63}" type="parTrans" cxnId="{6368EC00-C2C9-49D7-87F3-99444887E034}">
      <dgm:prSet/>
      <dgm:spPr/>
      <dgm:t>
        <a:bodyPr/>
        <a:lstStyle/>
        <a:p>
          <a:endParaRPr lang="en-US"/>
        </a:p>
      </dgm:t>
    </dgm:pt>
    <dgm:pt modelId="{4BC00965-8A40-4099-8B18-D4E765E437EE}" type="sibTrans" cxnId="{6368EC00-C2C9-49D7-87F3-99444887E034}">
      <dgm:prSet/>
      <dgm:spPr/>
      <dgm:t>
        <a:bodyPr/>
        <a:lstStyle/>
        <a:p>
          <a:endParaRPr lang="en-US"/>
        </a:p>
      </dgm:t>
    </dgm:pt>
    <dgm:pt modelId="{4A324FD7-BE21-4303-A46C-60C19617D2F1}">
      <dgm:prSet/>
      <dgm:spPr/>
      <dgm:t>
        <a:bodyPr/>
        <a:lstStyle/>
        <a:p>
          <a:r>
            <a:rPr lang="en-US" sz="1600" b="1" kern="1200"/>
            <a:t>Non-</a:t>
          </a:r>
          <a:r>
            <a:rPr lang="en-US" sz="1600" b="1" kern="1200" err="1"/>
            <a:t>Rumour</a:t>
          </a:r>
          <a:r>
            <a:rPr lang="en-US" sz="1600" kern="1200"/>
            <a:t>: Information verified and confirmed as true or not a </a:t>
          </a:r>
          <a:r>
            <a:rPr lang="en-US" sz="1600" kern="1200" err="1"/>
            <a:t>rumour</a:t>
          </a:r>
          <a:r>
            <a:rPr lang="en-US" sz="1600" kern="1200"/>
            <a:t> at the time of posting.</a:t>
          </a:r>
        </a:p>
      </dgm:t>
    </dgm:pt>
    <dgm:pt modelId="{15AA9AC0-CC2C-48D6-B526-6ECA633F0B5D}" type="parTrans" cxnId="{A4D74500-F7F4-4530-B2AE-EB8984EEA7C5}">
      <dgm:prSet/>
      <dgm:spPr/>
      <dgm:t>
        <a:bodyPr/>
        <a:lstStyle/>
        <a:p>
          <a:endParaRPr lang="en-US"/>
        </a:p>
      </dgm:t>
    </dgm:pt>
    <dgm:pt modelId="{CFFBD1B0-3756-45D3-987D-C76B444BEC10}" type="sibTrans" cxnId="{A4D74500-F7F4-4530-B2AE-EB8984EEA7C5}">
      <dgm:prSet/>
      <dgm:spPr/>
      <dgm:t>
        <a:bodyPr/>
        <a:lstStyle/>
        <a:p>
          <a:endParaRPr lang="en-US"/>
        </a:p>
      </dgm:t>
    </dgm:pt>
    <dgm:pt modelId="{1C26FDD4-985C-42D9-A7A7-63C896D6FD5C}">
      <dgm:prSet/>
      <dgm:spPr/>
      <dgm:t>
        <a:bodyPr/>
        <a:lstStyle/>
        <a:p>
          <a:r>
            <a:rPr lang="en-US" b="1"/>
            <a:t>Task 2: Claim Veracity Assessment</a:t>
          </a:r>
          <a:endParaRPr lang="en-US"/>
        </a:p>
      </dgm:t>
    </dgm:pt>
    <dgm:pt modelId="{B34ED692-8CBE-46D9-B779-E59175BE2854}" type="parTrans" cxnId="{9D95F9D7-FD5A-4C61-A1DF-CEE62F998180}">
      <dgm:prSet/>
      <dgm:spPr/>
      <dgm:t>
        <a:bodyPr/>
        <a:lstStyle/>
        <a:p>
          <a:endParaRPr lang="en-US"/>
        </a:p>
      </dgm:t>
    </dgm:pt>
    <dgm:pt modelId="{6EE677E3-D94A-4EE6-8786-E9DBE13C2FBD}" type="sibTrans" cxnId="{9D95F9D7-FD5A-4C61-A1DF-CEE62F998180}">
      <dgm:prSet/>
      <dgm:spPr/>
      <dgm:t>
        <a:bodyPr/>
        <a:lstStyle/>
        <a:p>
          <a:endParaRPr lang="en-US"/>
        </a:p>
      </dgm:t>
    </dgm:pt>
    <dgm:pt modelId="{19222C93-33F6-434A-A7A6-4695B27752EE}">
      <dgm:prSet/>
      <dgm:spPr/>
      <dgm:t>
        <a:bodyPr/>
        <a:lstStyle/>
        <a:p>
          <a:r>
            <a:rPr lang="en-US" dirty="0"/>
            <a:t>Assess the truthfulness of </a:t>
          </a:r>
          <a:r>
            <a:rPr lang="en-US" dirty="0" err="1"/>
            <a:t>rumours</a:t>
          </a:r>
          <a:r>
            <a:rPr lang="en-US" dirty="0"/>
            <a:t> </a:t>
          </a:r>
          <a:r>
            <a:rPr lang="en-US" b="1" dirty="0"/>
            <a:t>post-posting</a:t>
          </a:r>
          <a:r>
            <a:rPr lang="en-US" dirty="0"/>
            <a:t>.</a:t>
          </a:r>
        </a:p>
      </dgm:t>
    </dgm:pt>
    <dgm:pt modelId="{CD89BBAC-1382-4C1F-B4E9-21FCEDFA1428}" type="parTrans" cxnId="{5391CBE3-6D7C-44CA-AEBB-C1C5786E9E9D}">
      <dgm:prSet/>
      <dgm:spPr/>
      <dgm:t>
        <a:bodyPr/>
        <a:lstStyle/>
        <a:p>
          <a:endParaRPr lang="en-US"/>
        </a:p>
      </dgm:t>
    </dgm:pt>
    <dgm:pt modelId="{DF31423E-33DB-4360-B840-CC1320D0C4E2}" type="sibTrans" cxnId="{5391CBE3-6D7C-44CA-AEBB-C1C5786E9E9D}">
      <dgm:prSet/>
      <dgm:spPr/>
      <dgm:t>
        <a:bodyPr/>
        <a:lstStyle/>
        <a:p>
          <a:endParaRPr lang="en-US"/>
        </a:p>
      </dgm:t>
    </dgm:pt>
    <dgm:pt modelId="{FC8D7843-DD4A-4CAF-B1E0-55DEC5CF8783}">
      <dgm:prSet/>
      <dgm:spPr/>
      <dgm:t>
        <a:bodyPr/>
        <a:lstStyle/>
        <a:p>
          <a:r>
            <a:rPr lang="en-US" b="1" dirty="0"/>
            <a:t>True </a:t>
          </a:r>
          <a:r>
            <a:rPr lang="en-US" b="1" dirty="0" err="1"/>
            <a:t>Rumour</a:t>
          </a:r>
          <a:r>
            <a:rPr lang="en-US" dirty="0"/>
            <a:t>: Information verified and confirmed as true.</a:t>
          </a:r>
        </a:p>
      </dgm:t>
    </dgm:pt>
    <dgm:pt modelId="{D4EFA6E5-96AB-4D06-A090-AB0946D34FF8}" type="parTrans" cxnId="{B2DCE2CD-0D77-4213-B931-524492DBA7C1}">
      <dgm:prSet/>
      <dgm:spPr/>
      <dgm:t>
        <a:bodyPr/>
        <a:lstStyle/>
        <a:p>
          <a:endParaRPr lang="en-US"/>
        </a:p>
      </dgm:t>
    </dgm:pt>
    <dgm:pt modelId="{1CC0ED37-BCE8-4C78-A8BC-3A9ED7EDBEE0}" type="sibTrans" cxnId="{B2DCE2CD-0D77-4213-B931-524492DBA7C1}">
      <dgm:prSet/>
      <dgm:spPr/>
      <dgm:t>
        <a:bodyPr/>
        <a:lstStyle/>
        <a:p>
          <a:endParaRPr lang="en-US"/>
        </a:p>
      </dgm:t>
    </dgm:pt>
    <dgm:pt modelId="{333D41E8-4420-432D-9056-A7373CFF0141}">
      <dgm:prSet/>
      <dgm:spPr/>
      <dgm:t>
        <a:bodyPr/>
        <a:lstStyle/>
        <a:p>
          <a:r>
            <a:rPr lang="en-US" b="1"/>
            <a:t>False </a:t>
          </a:r>
          <a:r>
            <a:rPr lang="en-US" b="1" err="1"/>
            <a:t>Rumour</a:t>
          </a:r>
          <a:r>
            <a:rPr lang="en-US"/>
            <a:t>: Information verified and confirmed as false.</a:t>
          </a:r>
        </a:p>
      </dgm:t>
    </dgm:pt>
    <dgm:pt modelId="{C63146F3-AD01-41F8-A62A-F13E7A72080D}" type="parTrans" cxnId="{98BC2009-482B-447B-8489-3A5A10A945CB}">
      <dgm:prSet/>
      <dgm:spPr/>
      <dgm:t>
        <a:bodyPr/>
        <a:lstStyle/>
        <a:p>
          <a:endParaRPr lang="en-US"/>
        </a:p>
      </dgm:t>
    </dgm:pt>
    <dgm:pt modelId="{E9334E3D-5B05-4535-8893-19E770C6060A}" type="sibTrans" cxnId="{98BC2009-482B-447B-8489-3A5A10A945CB}">
      <dgm:prSet/>
      <dgm:spPr/>
      <dgm:t>
        <a:bodyPr/>
        <a:lstStyle/>
        <a:p>
          <a:endParaRPr lang="en-US"/>
        </a:p>
      </dgm:t>
    </dgm:pt>
    <dgm:pt modelId="{C7FD972A-1B85-49EC-ADBA-DB41BA252EA0}">
      <dgm:prSet/>
      <dgm:spPr/>
      <dgm:t>
        <a:bodyPr/>
        <a:lstStyle/>
        <a:p>
          <a:r>
            <a:rPr lang="en-US" b="1" dirty="0"/>
            <a:t>Unverified </a:t>
          </a:r>
          <a:r>
            <a:rPr lang="en-US" b="1" dirty="0" err="1"/>
            <a:t>Rumour</a:t>
          </a:r>
          <a:r>
            <a:rPr lang="en-US" dirty="0"/>
            <a:t>: Information for which the veracity cannot be confirmed.</a:t>
          </a:r>
        </a:p>
      </dgm:t>
    </dgm:pt>
    <dgm:pt modelId="{3E9CF9E3-6E1B-41F0-86FD-14794BC80DA7}" type="parTrans" cxnId="{C1C2912B-99D0-4A3D-9020-BA3425900A7B}">
      <dgm:prSet/>
      <dgm:spPr/>
      <dgm:t>
        <a:bodyPr/>
        <a:lstStyle/>
        <a:p>
          <a:endParaRPr lang="en-US"/>
        </a:p>
      </dgm:t>
    </dgm:pt>
    <dgm:pt modelId="{769E113D-09B5-482F-9EFD-D187C17B40E9}" type="sibTrans" cxnId="{C1C2912B-99D0-4A3D-9020-BA3425900A7B}">
      <dgm:prSet/>
      <dgm:spPr/>
      <dgm:t>
        <a:bodyPr/>
        <a:lstStyle/>
        <a:p>
          <a:endParaRPr lang="en-US"/>
        </a:p>
      </dgm:t>
    </dgm:pt>
    <dgm:pt modelId="{3461C25A-5F80-40B7-AE36-0CD160817524}" type="pres">
      <dgm:prSet presAssocID="{B3C1A77B-10FA-46C9-97D3-F5D86ACD4EAB}" presName="linear" presStyleCnt="0">
        <dgm:presLayoutVars>
          <dgm:animLvl val="lvl"/>
          <dgm:resizeHandles val="exact"/>
        </dgm:presLayoutVars>
      </dgm:prSet>
      <dgm:spPr/>
    </dgm:pt>
    <dgm:pt modelId="{D2EFB662-E10F-46C2-BE08-C10BE148B56D}" type="pres">
      <dgm:prSet presAssocID="{1C9AA6DA-6BCD-489C-BF51-72A48EEB123E}" presName="parentText" presStyleLbl="node1" presStyleIdx="0" presStyleCnt="2" custLinFactNeighborY="-15785">
        <dgm:presLayoutVars>
          <dgm:chMax val="0"/>
          <dgm:bulletEnabled val="1"/>
        </dgm:presLayoutVars>
      </dgm:prSet>
      <dgm:spPr/>
    </dgm:pt>
    <dgm:pt modelId="{5B01AF5E-FF4D-44E8-834C-3344917CFB8F}" type="pres">
      <dgm:prSet presAssocID="{1C9AA6DA-6BCD-489C-BF51-72A48EEB123E}" presName="childText" presStyleLbl="revTx" presStyleIdx="0" presStyleCnt="2">
        <dgm:presLayoutVars>
          <dgm:bulletEnabled val="1"/>
        </dgm:presLayoutVars>
      </dgm:prSet>
      <dgm:spPr/>
    </dgm:pt>
    <dgm:pt modelId="{496C07BA-8DBB-4221-9AC6-95121486BEF9}" type="pres">
      <dgm:prSet presAssocID="{1C26FDD4-985C-42D9-A7A7-63C896D6FD5C}" presName="parentText" presStyleLbl="node1" presStyleIdx="1" presStyleCnt="2" custLinFactNeighborY="1099">
        <dgm:presLayoutVars>
          <dgm:chMax val="0"/>
          <dgm:bulletEnabled val="1"/>
        </dgm:presLayoutVars>
      </dgm:prSet>
      <dgm:spPr/>
    </dgm:pt>
    <dgm:pt modelId="{ACA6FEF1-DEDE-498E-AF2C-217F7DBCFD03}" type="pres">
      <dgm:prSet presAssocID="{1C26FDD4-985C-42D9-A7A7-63C896D6FD5C}" presName="childText" presStyleLbl="revTx" presStyleIdx="1" presStyleCnt="2" custLinFactNeighborY="8706">
        <dgm:presLayoutVars>
          <dgm:bulletEnabled val="1"/>
        </dgm:presLayoutVars>
      </dgm:prSet>
      <dgm:spPr/>
    </dgm:pt>
  </dgm:ptLst>
  <dgm:cxnLst>
    <dgm:cxn modelId="{A4D74500-F7F4-4530-B2AE-EB8984EEA7C5}" srcId="{0E8AFECC-BCEE-4BC9-BFFB-FFAF267ACB52}" destId="{4A324FD7-BE21-4303-A46C-60C19617D2F1}" srcOrd="1" destOrd="0" parTransId="{15AA9AC0-CC2C-48D6-B526-6ECA633F0B5D}" sibTransId="{CFFBD1B0-3756-45D3-987D-C76B444BEC10}"/>
    <dgm:cxn modelId="{6368EC00-C2C9-49D7-87F3-99444887E034}" srcId="{0E8AFECC-BCEE-4BC9-BFFB-FFAF267ACB52}" destId="{F0D78561-9FF3-4303-A708-6F240EC95241}" srcOrd="0" destOrd="0" parTransId="{04273FFC-9B1A-42DF-BA2B-C1ED27070F63}" sibTransId="{4BC00965-8A40-4099-8B18-D4E765E437EE}"/>
    <dgm:cxn modelId="{6BB00A05-F790-4DA2-878D-74B28F7942E3}" type="presOf" srcId="{C7FD972A-1B85-49EC-ADBA-DB41BA252EA0}" destId="{ACA6FEF1-DEDE-498E-AF2C-217F7DBCFD03}" srcOrd="0" destOrd="3" presId="urn:microsoft.com/office/officeart/2005/8/layout/vList2"/>
    <dgm:cxn modelId="{98BC2009-482B-447B-8489-3A5A10A945CB}" srcId="{19222C93-33F6-434A-A7A6-4695B27752EE}" destId="{333D41E8-4420-432D-9056-A7373CFF0141}" srcOrd="1" destOrd="0" parTransId="{C63146F3-AD01-41F8-A62A-F13E7A72080D}" sibTransId="{E9334E3D-5B05-4535-8893-19E770C6060A}"/>
    <dgm:cxn modelId="{2C711929-7C9D-4FAC-8E9B-9839D7BBC837}" type="presOf" srcId="{B3C1A77B-10FA-46C9-97D3-F5D86ACD4EAB}" destId="{3461C25A-5F80-40B7-AE36-0CD160817524}" srcOrd="0" destOrd="0" presId="urn:microsoft.com/office/officeart/2005/8/layout/vList2"/>
    <dgm:cxn modelId="{C1C2912B-99D0-4A3D-9020-BA3425900A7B}" srcId="{19222C93-33F6-434A-A7A6-4695B27752EE}" destId="{C7FD972A-1B85-49EC-ADBA-DB41BA252EA0}" srcOrd="2" destOrd="0" parTransId="{3E9CF9E3-6E1B-41F0-86FD-14794BC80DA7}" sibTransId="{769E113D-09B5-482F-9EFD-D187C17B40E9}"/>
    <dgm:cxn modelId="{E541AD33-592D-4F63-B294-8EA2A644BA68}" type="presOf" srcId="{0E8AFECC-BCEE-4BC9-BFFB-FFAF267ACB52}" destId="{5B01AF5E-FF4D-44E8-834C-3344917CFB8F}" srcOrd="0" destOrd="0" presId="urn:microsoft.com/office/officeart/2005/8/layout/vList2"/>
    <dgm:cxn modelId="{1568C833-08AF-4DBA-A88F-AF690AEECFB6}" srcId="{1C9AA6DA-6BCD-489C-BF51-72A48EEB123E}" destId="{0E8AFECC-BCEE-4BC9-BFFB-FFAF267ACB52}" srcOrd="0" destOrd="0" parTransId="{FFCCA22F-0BB7-4D3E-B1BB-ADC3F01D8FA6}" sibTransId="{1BFBDDD6-35E8-4C2B-ACD6-6795A5D0A507}"/>
    <dgm:cxn modelId="{A0E5139E-6681-4274-A47C-B8E617D93710}" type="presOf" srcId="{FC8D7843-DD4A-4CAF-B1E0-55DEC5CF8783}" destId="{ACA6FEF1-DEDE-498E-AF2C-217F7DBCFD03}" srcOrd="0" destOrd="1" presId="urn:microsoft.com/office/officeart/2005/8/layout/vList2"/>
    <dgm:cxn modelId="{36D451AD-B849-4EF1-8F91-9FA135C8A161}" type="presOf" srcId="{19222C93-33F6-434A-A7A6-4695B27752EE}" destId="{ACA6FEF1-DEDE-498E-AF2C-217F7DBCFD03}" srcOrd="0" destOrd="0" presId="urn:microsoft.com/office/officeart/2005/8/layout/vList2"/>
    <dgm:cxn modelId="{D88474AF-74C3-4EA5-916C-D5EE4C3240F4}" type="presOf" srcId="{F0D78561-9FF3-4303-A708-6F240EC95241}" destId="{5B01AF5E-FF4D-44E8-834C-3344917CFB8F}" srcOrd="0" destOrd="1" presId="urn:microsoft.com/office/officeart/2005/8/layout/vList2"/>
    <dgm:cxn modelId="{89F8B7C2-8501-45EF-9655-68A0A95A98CD}" type="presOf" srcId="{4A324FD7-BE21-4303-A46C-60C19617D2F1}" destId="{5B01AF5E-FF4D-44E8-834C-3344917CFB8F}" srcOrd="0" destOrd="2" presId="urn:microsoft.com/office/officeart/2005/8/layout/vList2"/>
    <dgm:cxn modelId="{0C4056CC-2F9A-4565-8835-9AA06756C500}" type="presOf" srcId="{1C26FDD4-985C-42D9-A7A7-63C896D6FD5C}" destId="{496C07BA-8DBB-4221-9AC6-95121486BEF9}" srcOrd="0" destOrd="0" presId="urn:microsoft.com/office/officeart/2005/8/layout/vList2"/>
    <dgm:cxn modelId="{B2DCE2CD-0D77-4213-B931-524492DBA7C1}" srcId="{19222C93-33F6-434A-A7A6-4695B27752EE}" destId="{FC8D7843-DD4A-4CAF-B1E0-55DEC5CF8783}" srcOrd="0" destOrd="0" parTransId="{D4EFA6E5-96AB-4D06-A090-AB0946D34FF8}" sibTransId="{1CC0ED37-BCE8-4C78-A8BC-3A9ED7EDBEE0}"/>
    <dgm:cxn modelId="{14D29CD0-C3AC-44D4-8858-DB90AD95C78A}" srcId="{B3C1A77B-10FA-46C9-97D3-F5D86ACD4EAB}" destId="{1C9AA6DA-6BCD-489C-BF51-72A48EEB123E}" srcOrd="0" destOrd="0" parTransId="{E0198A00-7D5A-47EB-96DE-9EE5B021E589}" sibTransId="{E3D473A7-4DB0-41F0-9E20-0635642D7CEC}"/>
    <dgm:cxn modelId="{2928A8D6-6467-4192-B4E4-896CF87B9395}" type="presOf" srcId="{333D41E8-4420-432D-9056-A7373CFF0141}" destId="{ACA6FEF1-DEDE-498E-AF2C-217F7DBCFD03}" srcOrd="0" destOrd="2" presId="urn:microsoft.com/office/officeart/2005/8/layout/vList2"/>
    <dgm:cxn modelId="{9D95F9D7-FD5A-4C61-A1DF-CEE62F998180}" srcId="{B3C1A77B-10FA-46C9-97D3-F5D86ACD4EAB}" destId="{1C26FDD4-985C-42D9-A7A7-63C896D6FD5C}" srcOrd="1" destOrd="0" parTransId="{B34ED692-8CBE-46D9-B779-E59175BE2854}" sibTransId="{6EE677E3-D94A-4EE6-8786-E9DBE13C2FBD}"/>
    <dgm:cxn modelId="{5391CBE3-6D7C-44CA-AEBB-C1C5786E9E9D}" srcId="{1C26FDD4-985C-42D9-A7A7-63C896D6FD5C}" destId="{19222C93-33F6-434A-A7A6-4695B27752EE}" srcOrd="0" destOrd="0" parTransId="{CD89BBAC-1382-4C1F-B4E9-21FCEDFA1428}" sibTransId="{DF31423E-33DB-4360-B840-CC1320D0C4E2}"/>
    <dgm:cxn modelId="{11663DFF-EA74-4160-B1D9-9B9F18A23EE0}" type="presOf" srcId="{1C9AA6DA-6BCD-489C-BF51-72A48EEB123E}" destId="{D2EFB662-E10F-46C2-BE08-C10BE148B56D}" srcOrd="0" destOrd="0" presId="urn:microsoft.com/office/officeart/2005/8/layout/vList2"/>
    <dgm:cxn modelId="{4B9EAEEA-B3FD-445F-B974-464B2412871C}" type="presParOf" srcId="{3461C25A-5F80-40B7-AE36-0CD160817524}" destId="{D2EFB662-E10F-46C2-BE08-C10BE148B56D}" srcOrd="0" destOrd="0" presId="urn:microsoft.com/office/officeart/2005/8/layout/vList2"/>
    <dgm:cxn modelId="{03E184FC-71CA-4C73-BAA6-167E93E78E22}" type="presParOf" srcId="{3461C25A-5F80-40B7-AE36-0CD160817524}" destId="{5B01AF5E-FF4D-44E8-834C-3344917CFB8F}" srcOrd="1" destOrd="0" presId="urn:microsoft.com/office/officeart/2005/8/layout/vList2"/>
    <dgm:cxn modelId="{A100D3AD-C686-4558-B1D5-C3D786F64034}" type="presParOf" srcId="{3461C25A-5F80-40B7-AE36-0CD160817524}" destId="{496C07BA-8DBB-4221-9AC6-95121486BEF9}" srcOrd="2" destOrd="0" presId="urn:microsoft.com/office/officeart/2005/8/layout/vList2"/>
    <dgm:cxn modelId="{067619FE-43BA-4D42-96F8-1C2ED00A3B56}" type="presParOf" srcId="{3461C25A-5F80-40B7-AE36-0CD160817524}" destId="{ACA6FEF1-DEDE-498E-AF2C-217F7DBCFD03}"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585CA5-DC1A-48A4-945B-D3ABB5C5AB2A}"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5FEBEF3B-930E-4BF9-B76F-1B5C3DE899E9}">
      <dgm:prSet custT="1"/>
      <dgm:spPr/>
      <dgm:t>
        <a:bodyPr/>
        <a:lstStyle/>
        <a:p>
          <a:r>
            <a:rPr lang="en-US" sz="1600" b="1" dirty="0"/>
            <a:t>I. Multimodal Source </a:t>
          </a:r>
          <a:r>
            <a:rPr lang="en-US" sz="1600" dirty="0"/>
            <a:t>[3]</a:t>
          </a:r>
        </a:p>
      </dgm:t>
    </dgm:pt>
    <dgm:pt modelId="{FDE86E6B-7C64-4DD5-A31B-07EB35FFD555}" type="parTrans" cxnId="{2B874C00-3000-4B6B-B077-8558D261F638}">
      <dgm:prSet/>
      <dgm:spPr/>
      <dgm:t>
        <a:bodyPr/>
        <a:lstStyle/>
        <a:p>
          <a:endParaRPr lang="en-US"/>
        </a:p>
      </dgm:t>
    </dgm:pt>
    <dgm:pt modelId="{162CFC7E-1291-4312-B791-C826DEAF49FE}" type="sibTrans" cxnId="{2B874C00-3000-4B6B-B077-8558D261F638}">
      <dgm:prSet/>
      <dgm:spPr/>
      <dgm:t>
        <a:bodyPr/>
        <a:lstStyle/>
        <a:p>
          <a:endParaRPr lang="en-US"/>
        </a:p>
      </dgm:t>
    </dgm:pt>
    <dgm:pt modelId="{03A0EBAB-7B58-4002-B5D5-6C4A28CCABDF}">
      <dgm:prSet custT="1"/>
      <dgm:spPr/>
      <dgm:t>
        <a:bodyPr/>
        <a:lstStyle/>
        <a:p>
          <a:r>
            <a:rPr lang="en-US" sz="1600" b="1" dirty="0"/>
            <a:t>II. User Credibility</a:t>
          </a:r>
          <a:r>
            <a:rPr lang="en-US" sz="1600" dirty="0"/>
            <a:t> [4]</a:t>
          </a:r>
        </a:p>
      </dgm:t>
    </dgm:pt>
    <dgm:pt modelId="{4FCE4ED6-47AA-4023-80F0-A8B1C62119B4}" type="parTrans" cxnId="{6D84C73D-64D8-4E1C-9364-1B7509D8ADDF}">
      <dgm:prSet/>
      <dgm:spPr/>
      <dgm:t>
        <a:bodyPr/>
        <a:lstStyle/>
        <a:p>
          <a:endParaRPr lang="en-US"/>
        </a:p>
      </dgm:t>
    </dgm:pt>
    <dgm:pt modelId="{68069B57-0542-4320-9B8D-EC3A9DDDB8A1}" type="sibTrans" cxnId="{6D84C73D-64D8-4E1C-9364-1B7509D8ADDF}">
      <dgm:prSet/>
      <dgm:spPr/>
      <dgm:t>
        <a:bodyPr/>
        <a:lstStyle/>
        <a:p>
          <a:endParaRPr lang="en-US"/>
        </a:p>
      </dgm:t>
    </dgm:pt>
    <dgm:pt modelId="{78AABA05-8564-4D83-859C-E3D72D6E77EB}">
      <dgm:prSet custT="1"/>
      <dgm:spPr/>
      <dgm:t>
        <a:bodyPr/>
        <a:lstStyle/>
        <a:p>
          <a:pPr>
            <a:lnSpc>
              <a:spcPct val="150000"/>
            </a:lnSpc>
          </a:pPr>
          <a:r>
            <a:rPr lang="en-US" sz="1400" b="1" dirty="0"/>
            <a:t>Dynamic User Behavior</a:t>
          </a:r>
          <a:r>
            <a:rPr lang="en-US" sz="1400" dirty="0"/>
            <a:t>: Adapting to evolving user behavior adds complexity to credibility assessment.</a:t>
          </a:r>
        </a:p>
      </dgm:t>
    </dgm:pt>
    <dgm:pt modelId="{6E489BE8-0114-4264-8DED-D44A05B02B26}" type="parTrans" cxnId="{4939A0C4-7604-496D-85F8-849C84054784}">
      <dgm:prSet/>
      <dgm:spPr/>
      <dgm:t>
        <a:bodyPr/>
        <a:lstStyle/>
        <a:p>
          <a:endParaRPr lang="en-US"/>
        </a:p>
      </dgm:t>
    </dgm:pt>
    <dgm:pt modelId="{61374521-1487-4EE0-A1C5-5FC340C6CA66}" type="sibTrans" cxnId="{4939A0C4-7604-496D-85F8-849C84054784}">
      <dgm:prSet/>
      <dgm:spPr/>
      <dgm:t>
        <a:bodyPr/>
        <a:lstStyle/>
        <a:p>
          <a:endParaRPr lang="en-US"/>
        </a:p>
      </dgm:t>
    </dgm:pt>
    <dgm:pt modelId="{9AE3EABA-6923-4BF7-B65D-496D43B9C687}">
      <dgm:prSet custT="1"/>
      <dgm:spPr/>
      <dgm:t>
        <a:bodyPr/>
        <a:lstStyle/>
        <a:p>
          <a:pPr>
            <a:lnSpc>
              <a:spcPct val="150000"/>
            </a:lnSpc>
          </a:pPr>
          <a:r>
            <a:rPr lang="en-US" sz="1400" b="1" dirty="0"/>
            <a:t>Contextual User Profiling</a:t>
          </a:r>
          <a:r>
            <a:rPr lang="en-US" sz="1400" dirty="0"/>
            <a:t>: Creating generalized models for user credibility requires accounting for contextual variations.</a:t>
          </a:r>
        </a:p>
      </dgm:t>
    </dgm:pt>
    <dgm:pt modelId="{3EC0860B-D473-4BF4-B976-54BBE6E86C33}" type="parTrans" cxnId="{0C861A21-AB7B-40DB-936D-411BDC301CB6}">
      <dgm:prSet/>
      <dgm:spPr/>
      <dgm:t>
        <a:bodyPr/>
        <a:lstStyle/>
        <a:p>
          <a:endParaRPr lang="en-US"/>
        </a:p>
      </dgm:t>
    </dgm:pt>
    <dgm:pt modelId="{EA19BA20-4DB4-407D-926A-B904ABF83157}" type="sibTrans" cxnId="{0C861A21-AB7B-40DB-936D-411BDC301CB6}">
      <dgm:prSet/>
      <dgm:spPr/>
      <dgm:t>
        <a:bodyPr/>
        <a:lstStyle/>
        <a:p>
          <a:endParaRPr lang="en-US"/>
        </a:p>
      </dgm:t>
    </dgm:pt>
    <dgm:pt modelId="{DCD90C3E-D75D-0946-86F1-EFFC1A954745}">
      <dgm:prSet custT="1"/>
      <dgm:spPr/>
      <dgm:t>
        <a:bodyPr/>
        <a:lstStyle/>
        <a:p>
          <a:pPr>
            <a:lnSpc>
              <a:spcPct val="150000"/>
            </a:lnSpc>
          </a:pPr>
          <a:r>
            <a:rPr lang="en-US" sz="1400" b="1" dirty="0"/>
            <a:t>Semantic Gap</a:t>
          </a:r>
          <a:r>
            <a:rPr lang="en-US" sz="1400" dirty="0"/>
            <a:t>: Bridging the semantic gap between textual and visual features is a key challenge in capturing nuanced relationships.</a:t>
          </a:r>
        </a:p>
      </dgm:t>
    </dgm:pt>
    <dgm:pt modelId="{96BC8334-11C4-8A4C-9D04-08B30E029899}" type="parTrans" cxnId="{BC6B0F02-4E58-F644-B44B-47B048A70F9D}">
      <dgm:prSet/>
      <dgm:spPr/>
      <dgm:t>
        <a:bodyPr/>
        <a:lstStyle/>
        <a:p>
          <a:endParaRPr lang="en-GB"/>
        </a:p>
      </dgm:t>
    </dgm:pt>
    <dgm:pt modelId="{21CB1B55-23F8-894B-BD19-C09EEB9729E1}" type="sibTrans" cxnId="{BC6B0F02-4E58-F644-B44B-47B048A70F9D}">
      <dgm:prSet/>
      <dgm:spPr/>
      <dgm:t>
        <a:bodyPr/>
        <a:lstStyle/>
        <a:p>
          <a:endParaRPr lang="en-GB"/>
        </a:p>
      </dgm:t>
    </dgm:pt>
    <dgm:pt modelId="{5352B8C5-2219-F24D-A41A-A4764754E122}">
      <dgm:prSet custT="1"/>
      <dgm:spPr/>
      <dgm:t>
        <a:bodyPr/>
        <a:lstStyle/>
        <a:p>
          <a:pPr>
            <a:lnSpc>
              <a:spcPct val="150000"/>
            </a:lnSpc>
          </a:pPr>
          <a:r>
            <a:rPr lang="en-US" sz="1400" b="1" dirty="0"/>
            <a:t>Diverse Content Types</a:t>
          </a:r>
          <a:r>
            <a:rPr lang="en-US" sz="1400" dirty="0"/>
            <a:t>: Text and images pose challenges (e.g., Instagram and </a:t>
          </a:r>
          <a:r>
            <a:rPr lang="en-GB" sz="1400" dirty="0" err="1"/>
            <a:t>Xiaohongshu</a:t>
          </a:r>
          <a:r>
            <a:rPr lang="en-GB" sz="1400" dirty="0"/>
            <a:t>)</a:t>
          </a:r>
          <a:r>
            <a:rPr lang="en-US" sz="1400" dirty="0"/>
            <a:t>.</a:t>
          </a:r>
        </a:p>
      </dgm:t>
    </dgm:pt>
    <dgm:pt modelId="{071D6405-48D7-124D-826A-675C82B96D36}" type="parTrans" cxnId="{A820915B-8A5C-BD4D-8B9A-7217302D744F}">
      <dgm:prSet/>
      <dgm:spPr/>
      <dgm:t>
        <a:bodyPr/>
        <a:lstStyle/>
        <a:p>
          <a:endParaRPr lang="en-GB"/>
        </a:p>
      </dgm:t>
    </dgm:pt>
    <dgm:pt modelId="{C5AE2A4B-F9BA-9840-898C-73F7D782FB21}" type="sibTrans" cxnId="{A820915B-8A5C-BD4D-8B9A-7217302D744F}">
      <dgm:prSet/>
      <dgm:spPr/>
      <dgm:t>
        <a:bodyPr/>
        <a:lstStyle/>
        <a:p>
          <a:endParaRPr lang="en-GB"/>
        </a:p>
      </dgm:t>
    </dgm:pt>
    <dgm:pt modelId="{CAF00C7C-9B46-4D76-9E70-9AF7BC1388EC}" type="pres">
      <dgm:prSet presAssocID="{68585CA5-DC1A-48A4-945B-D3ABB5C5AB2A}" presName="linear" presStyleCnt="0">
        <dgm:presLayoutVars>
          <dgm:dir/>
          <dgm:animLvl val="lvl"/>
          <dgm:resizeHandles val="exact"/>
        </dgm:presLayoutVars>
      </dgm:prSet>
      <dgm:spPr/>
    </dgm:pt>
    <dgm:pt modelId="{19B84232-0D39-46C6-A8D7-5A2BE2E527D7}" type="pres">
      <dgm:prSet presAssocID="{5FEBEF3B-930E-4BF9-B76F-1B5C3DE899E9}" presName="parentLin" presStyleCnt="0"/>
      <dgm:spPr/>
    </dgm:pt>
    <dgm:pt modelId="{AD57FF5C-F75B-468E-9013-A0EAF0ABC7C7}" type="pres">
      <dgm:prSet presAssocID="{5FEBEF3B-930E-4BF9-B76F-1B5C3DE899E9}" presName="parentLeftMargin" presStyleLbl="node1" presStyleIdx="0" presStyleCnt="2"/>
      <dgm:spPr/>
    </dgm:pt>
    <dgm:pt modelId="{245606A7-5A8B-406A-B874-2BA83F4C023F}" type="pres">
      <dgm:prSet presAssocID="{5FEBEF3B-930E-4BF9-B76F-1B5C3DE899E9}" presName="parentText" presStyleLbl="node1" presStyleIdx="0" presStyleCnt="2" custLinFactNeighborX="-44441" custLinFactNeighborY="-22226">
        <dgm:presLayoutVars>
          <dgm:chMax val="0"/>
          <dgm:bulletEnabled val="1"/>
        </dgm:presLayoutVars>
      </dgm:prSet>
      <dgm:spPr/>
    </dgm:pt>
    <dgm:pt modelId="{0A1BC037-B832-4829-8150-7B31C9E1774B}" type="pres">
      <dgm:prSet presAssocID="{5FEBEF3B-930E-4BF9-B76F-1B5C3DE899E9}" presName="negativeSpace" presStyleCnt="0"/>
      <dgm:spPr/>
    </dgm:pt>
    <dgm:pt modelId="{69D0297C-9AF9-4284-BC13-E98C59B95CBC}" type="pres">
      <dgm:prSet presAssocID="{5FEBEF3B-930E-4BF9-B76F-1B5C3DE899E9}" presName="childText" presStyleLbl="conFgAcc1" presStyleIdx="0" presStyleCnt="2" custLinFactY="-1524" custLinFactNeighborX="-74" custLinFactNeighborY="-100000">
        <dgm:presLayoutVars>
          <dgm:bulletEnabled val="1"/>
        </dgm:presLayoutVars>
      </dgm:prSet>
      <dgm:spPr/>
    </dgm:pt>
    <dgm:pt modelId="{90CF3511-F54C-40FA-B0CD-57140FAE11A2}" type="pres">
      <dgm:prSet presAssocID="{162CFC7E-1291-4312-B791-C826DEAF49FE}" presName="spaceBetweenRectangles" presStyleCnt="0"/>
      <dgm:spPr/>
    </dgm:pt>
    <dgm:pt modelId="{D0468639-8428-47C2-BB3C-8CB539CB8F27}" type="pres">
      <dgm:prSet presAssocID="{03A0EBAB-7B58-4002-B5D5-6C4A28CCABDF}" presName="parentLin" presStyleCnt="0"/>
      <dgm:spPr/>
    </dgm:pt>
    <dgm:pt modelId="{EC93C280-BA3E-46CF-86AA-BD3D8FDCD7F6}" type="pres">
      <dgm:prSet presAssocID="{03A0EBAB-7B58-4002-B5D5-6C4A28CCABDF}" presName="parentLeftMargin" presStyleLbl="node1" presStyleIdx="0" presStyleCnt="2"/>
      <dgm:spPr/>
    </dgm:pt>
    <dgm:pt modelId="{19BC2C4B-B6C9-4434-AB79-CB169CD93915}" type="pres">
      <dgm:prSet presAssocID="{03A0EBAB-7B58-4002-B5D5-6C4A28CCABDF}" presName="parentText" presStyleLbl="node1" presStyleIdx="1" presStyleCnt="2" custLinFactNeighborX="-5368" custLinFactNeighborY="-100">
        <dgm:presLayoutVars>
          <dgm:chMax val="0"/>
          <dgm:bulletEnabled val="1"/>
        </dgm:presLayoutVars>
      </dgm:prSet>
      <dgm:spPr/>
    </dgm:pt>
    <dgm:pt modelId="{307850D7-0921-4E48-9721-F35A33070A5B}" type="pres">
      <dgm:prSet presAssocID="{03A0EBAB-7B58-4002-B5D5-6C4A28CCABDF}" presName="negativeSpace" presStyleCnt="0"/>
      <dgm:spPr/>
    </dgm:pt>
    <dgm:pt modelId="{BFAF84B6-A241-45F1-88B3-8B26B03BA69E}" type="pres">
      <dgm:prSet presAssocID="{03A0EBAB-7B58-4002-B5D5-6C4A28CCABDF}" presName="childText" presStyleLbl="conFgAcc1" presStyleIdx="1" presStyleCnt="2" custLinFactNeighborX="-66" custLinFactNeighborY="-58578">
        <dgm:presLayoutVars>
          <dgm:bulletEnabled val="1"/>
        </dgm:presLayoutVars>
      </dgm:prSet>
      <dgm:spPr/>
    </dgm:pt>
  </dgm:ptLst>
  <dgm:cxnLst>
    <dgm:cxn modelId="{2B874C00-3000-4B6B-B077-8558D261F638}" srcId="{68585CA5-DC1A-48A4-945B-D3ABB5C5AB2A}" destId="{5FEBEF3B-930E-4BF9-B76F-1B5C3DE899E9}" srcOrd="0" destOrd="0" parTransId="{FDE86E6B-7C64-4DD5-A31B-07EB35FFD555}" sibTransId="{162CFC7E-1291-4312-B791-C826DEAF49FE}"/>
    <dgm:cxn modelId="{BC6B0F02-4E58-F644-B44B-47B048A70F9D}" srcId="{5FEBEF3B-930E-4BF9-B76F-1B5C3DE899E9}" destId="{DCD90C3E-D75D-0946-86F1-EFFC1A954745}" srcOrd="1" destOrd="0" parTransId="{96BC8334-11C4-8A4C-9D04-08B30E029899}" sibTransId="{21CB1B55-23F8-894B-BD19-C09EEB9729E1}"/>
    <dgm:cxn modelId="{6A8BD402-A131-44E4-9586-20D4FBFA0830}" type="presOf" srcId="{9AE3EABA-6923-4BF7-B65D-496D43B9C687}" destId="{BFAF84B6-A241-45F1-88B3-8B26B03BA69E}" srcOrd="0" destOrd="1" presId="urn:microsoft.com/office/officeart/2005/8/layout/list1"/>
    <dgm:cxn modelId="{4FBB5912-2A46-4D10-849E-942D6CC5096E}" type="presOf" srcId="{03A0EBAB-7B58-4002-B5D5-6C4A28CCABDF}" destId="{EC93C280-BA3E-46CF-86AA-BD3D8FDCD7F6}" srcOrd="0" destOrd="0" presId="urn:microsoft.com/office/officeart/2005/8/layout/list1"/>
    <dgm:cxn modelId="{0C861A21-AB7B-40DB-936D-411BDC301CB6}" srcId="{03A0EBAB-7B58-4002-B5D5-6C4A28CCABDF}" destId="{9AE3EABA-6923-4BF7-B65D-496D43B9C687}" srcOrd="1" destOrd="0" parTransId="{3EC0860B-D473-4BF4-B976-54BBE6E86C33}" sibTransId="{EA19BA20-4DB4-407D-926A-B904ABF83157}"/>
    <dgm:cxn modelId="{6D84C73D-64D8-4E1C-9364-1B7509D8ADDF}" srcId="{68585CA5-DC1A-48A4-945B-D3ABB5C5AB2A}" destId="{03A0EBAB-7B58-4002-B5D5-6C4A28CCABDF}" srcOrd="1" destOrd="0" parTransId="{4FCE4ED6-47AA-4023-80F0-A8B1C62119B4}" sibTransId="{68069B57-0542-4320-9B8D-EC3A9DDDB8A1}"/>
    <dgm:cxn modelId="{A820915B-8A5C-BD4D-8B9A-7217302D744F}" srcId="{5FEBEF3B-930E-4BF9-B76F-1B5C3DE899E9}" destId="{5352B8C5-2219-F24D-A41A-A4764754E122}" srcOrd="0" destOrd="0" parTransId="{071D6405-48D7-124D-826A-675C82B96D36}" sibTransId="{C5AE2A4B-F9BA-9840-898C-73F7D782FB21}"/>
    <dgm:cxn modelId="{A0B36A5F-9C1C-468B-8CD4-2538ECDBA164}" type="presOf" srcId="{68585CA5-DC1A-48A4-945B-D3ABB5C5AB2A}" destId="{CAF00C7C-9B46-4D76-9E70-9AF7BC1388EC}" srcOrd="0" destOrd="0" presId="urn:microsoft.com/office/officeart/2005/8/layout/list1"/>
    <dgm:cxn modelId="{02BE5D67-D9A8-43B0-833D-ED61BD7568B0}" type="presOf" srcId="{03A0EBAB-7B58-4002-B5D5-6C4A28CCABDF}" destId="{19BC2C4B-B6C9-4434-AB79-CB169CD93915}" srcOrd="1" destOrd="0" presId="urn:microsoft.com/office/officeart/2005/8/layout/list1"/>
    <dgm:cxn modelId="{EEA42C7A-8096-4547-B925-579D7509962D}" type="presOf" srcId="{5FEBEF3B-930E-4BF9-B76F-1B5C3DE899E9}" destId="{AD57FF5C-F75B-468E-9013-A0EAF0ABC7C7}" srcOrd="0" destOrd="0" presId="urn:microsoft.com/office/officeart/2005/8/layout/list1"/>
    <dgm:cxn modelId="{A20308A5-DD53-4CF8-92E9-51D33E7085A7}" type="presOf" srcId="{78AABA05-8564-4D83-859C-E3D72D6E77EB}" destId="{BFAF84B6-A241-45F1-88B3-8B26B03BA69E}" srcOrd="0" destOrd="0" presId="urn:microsoft.com/office/officeart/2005/8/layout/list1"/>
    <dgm:cxn modelId="{4939A0C4-7604-496D-85F8-849C84054784}" srcId="{03A0EBAB-7B58-4002-B5D5-6C4A28CCABDF}" destId="{78AABA05-8564-4D83-859C-E3D72D6E77EB}" srcOrd="0" destOrd="0" parTransId="{6E489BE8-0114-4264-8DED-D44A05B02B26}" sibTransId="{61374521-1487-4EE0-A1C5-5FC340C6CA66}"/>
    <dgm:cxn modelId="{E98582C6-DC08-4248-9596-1A3F3B74D1A4}" type="presOf" srcId="{5352B8C5-2219-F24D-A41A-A4764754E122}" destId="{69D0297C-9AF9-4284-BC13-E98C59B95CBC}" srcOrd="0" destOrd="0" presId="urn:microsoft.com/office/officeart/2005/8/layout/list1"/>
    <dgm:cxn modelId="{9D8F55E8-6D8F-45D3-A47E-8E391D0E5C34}" type="presOf" srcId="{5FEBEF3B-930E-4BF9-B76F-1B5C3DE899E9}" destId="{245606A7-5A8B-406A-B874-2BA83F4C023F}" srcOrd="1" destOrd="0" presId="urn:microsoft.com/office/officeart/2005/8/layout/list1"/>
    <dgm:cxn modelId="{FD69D8FA-EBBD-DF4E-A626-1671F4D3094C}" type="presOf" srcId="{DCD90C3E-D75D-0946-86F1-EFFC1A954745}" destId="{69D0297C-9AF9-4284-BC13-E98C59B95CBC}" srcOrd="0" destOrd="1" presId="urn:microsoft.com/office/officeart/2005/8/layout/list1"/>
    <dgm:cxn modelId="{E35DDBD9-379A-4427-8509-E58067C2D65E}" type="presParOf" srcId="{CAF00C7C-9B46-4D76-9E70-9AF7BC1388EC}" destId="{19B84232-0D39-46C6-A8D7-5A2BE2E527D7}" srcOrd="0" destOrd="0" presId="urn:microsoft.com/office/officeart/2005/8/layout/list1"/>
    <dgm:cxn modelId="{7DB669F7-B528-4F23-AFF1-B7DF20DEDA57}" type="presParOf" srcId="{19B84232-0D39-46C6-A8D7-5A2BE2E527D7}" destId="{AD57FF5C-F75B-468E-9013-A0EAF0ABC7C7}" srcOrd="0" destOrd="0" presId="urn:microsoft.com/office/officeart/2005/8/layout/list1"/>
    <dgm:cxn modelId="{18AFEE5C-1385-425D-BC31-5CE3E507CD2C}" type="presParOf" srcId="{19B84232-0D39-46C6-A8D7-5A2BE2E527D7}" destId="{245606A7-5A8B-406A-B874-2BA83F4C023F}" srcOrd="1" destOrd="0" presId="urn:microsoft.com/office/officeart/2005/8/layout/list1"/>
    <dgm:cxn modelId="{3B497930-813A-453E-900D-2963794F1EEB}" type="presParOf" srcId="{CAF00C7C-9B46-4D76-9E70-9AF7BC1388EC}" destId="{0A1BC037-B832-4829-8150-7B31C9E1774B}" srcOrd="1" destOrd="0" presId="urn:microsoft.com/office/officeart/2005/8/layout/list1"/>
    <dgm:cxn modelId="{A77BA290-DBAB-4C75-8EFA-B78FFC2C35E9}" type="presParOf" srcId="{CAF00C7C-9B46-4D76-9E70-9AF7BC1388EC}" destId="{69D0297C-9AF9-4284-BC13-E98C59B95CBC}" srcOrd="2" destOrd="0" presId="urn:microsoft.com/office/officeart/2005/8/layout/list1"/>
    <dgm:cxn modelId="{6A3F36AA-A28D-497E-9E3E-EA369AF2ADC3}" type="presParOf" srcId="{CAF00C7C-9B46-4D76-9E70-9AF7BC1388EC}" destId="{90CF3511-F54C-40FA-B0CD-57140FAE11A2}" srcOrd="3" destOrd="0" presId="urn:microsoft.com/office/officeart/2005/8/layout/list1"/>
    <dgm:cxn modelId="{E95D284F-0904-4895-B2C8-79816749FC8C}" type="presParOf" srcId="{CAF00C7C-9B46-4D76-9E70-9AF7BC1388EC}" destId="{D0468639-8428-47C2-BB3C-8CB539CB8F27}" srcOrd="4" destOrd="0" presId="urn:microsoft.com/office/officeart/2005/8/layout/list1"/>
    <dgm:cxn modelId="{4490B45F-5C16-4DA1-9571-C3F5551B7671}" type="presParOf" srcId="{D0468639-8428-47C2-BB3C-8CB539CB8F27}" destId="{EC93C280-BA3E-46CF-86AA-BD3D8FDCD7F6}" srcOrd="0" destOrd="0" presId="urn:microsoft.com/office/officeart/2005/8/layout/list1"/>
    <dgm:cxn modelId="{DBE76457-5B68-4010-8CE9-FF9911459C36}" type="presParOf" srcId="{D0468639-8428-47C2-BB3C-8CB539CB8F27}" destId="{19BC2C4B-B6C9-4434-AB79-CB169CD93915}" srcOrd="1" destOrd="0" presId="urn:microsoft.com/office/officeart/2005/8/layout/list1"/>
    <dgm:cxn modelId="{2983CA47-E8D1-4761-A3E3-5E6CA1363C8B}" type="presParOf" srcId="{CAF00C7C-9B46-4D76-9E70-9AF7BC1388EC}" destId="{307850D7-0921-4E48-9721-F35A33070A5B}" srcOrd="5" destOrd="0" presId="urn:microsoft.com/office/officeart/2005/8/layout/list1"/>
    <dgm:cxn modelId="{FB94F086-B2B7-4AE7-8076-F2676405473E}" type="presParOf" srcId="{CAF00C7C-9B46-4D76-9E70-9AF7BC1388EC}" destId="{BFAF84B6-A241-45F1-88B3-8B26B03BA69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59ED26-1E8A-4C85-B3D2-DD2F49D485AD}"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0FCFEEA-FD32-4D87-9253-27448A09F8D2}">
      <dgm:prSet custT="1"/>
      <dgm:spPr/>
      <dgm:t>
        <a:bodyPr/>
        <a:lstStyle/>
        <a:p>
          <a:r>
            <a:rPr lang="en-US" sz="1600" b="1" dirty="0"/>
            <a:t>III. Community Response</a:t>
          </a:r>
          <a:r>
            <a:rPr lang="en-US" sz="1600" dirty="0"/>
            <a:t> [5]</a:t>
          </a:r>
        </a:p>
      </dgm:t>
    </dgm:pt>
    <dgm:pt modelId="{B1370F3E-74FD-4078-A863-6644DEB923F0}" type="parTrans" cxnId="{0600F405-51F3-4F14-9EED-161FB6F0C7C5}">
      <dgm:prSet/>
      <dgm:spPr/>
      <dgm:t>
        <a:bodyPr/>
        <a:lstStyle/>
        <a:p>
          <a:endParaRPr lang="en-US"/>
        </a:p>
      </dgm:t>
    </dgm:pt>
    <dgm:pt modelId="{74065504-EA60-476C-9D2A-4DF4EB864A24}" type="sibTrans" cxnId="{0600F405-51F3-4F14-9EED-161FB6F0C7C5}">
      <dgm:prSet/>
      <dgm:spPr/>
      <dgm:t>
        <a:bodyPr/>
        <a:lstStyle/>
        <a:p>
          <a:endParaRPr lang="en-US"/>
        </a:p>
      </dgm:t>
    </dgm:pt>
    <dgm:pt modelId="{3D73845E-E9F5-4DFA-8445-4C40B729ED44}">
      <dgm:prSet custT="1"/>
      <dgm:spPr/>
      <dgm:t>
        <a:bodyPr/>
        <a:lstStyle/>
        <a:p>
          <a:pPr>
            <a:lnSpc>
              <a:spcPct val="150000"/>
            </a:lnSpc>
          </a:pPr>
          <a:r>
            <a:rPr lang="en-US" sz="1300" b="1" dirty="0"/>
            <a:t>Diverse Reactions</a:t>
          </a:r>
          <a:r>
            <a:rPr lang="en-US" sz="1300" dirty="0"/>
            <a:t>: The wide array of responses to claims on social media introduces challenges in distinguishing between genuine and deceptive information.</a:t>
          </a:r>
        </a:p>
      </dgm:t>
    </dgm:pt>
    <dgm:pt modelId="{18D0ADA9-B6BA-4E71-8AF5-CC2DCB6B6D82}" type="parTrans" cxnId="{1BF4BBCF-33BE-4ED4-B219-18FFB246CB29}">
      <dgm:prSet/>
      <dgm:spPr/>
      <dgm:t>
        <a:bodyPr/>
        <a:lstStyle/>
        <a:p>
          <a:endParaRPr lang="en-US"/>
        </a:p>
      </dgm:t>
    </dgm:pt>
    <dgm:pt modelId="{97A11EA0-0001-4179-8CF6-1A6EA47754DE}" type="sibTrans" cxnId="{1BF4BBCF-33BE-4ED4-B219-18FFB246CB29}">
      <dgm:prSet/>
      <dgm:spPr/>
      <dgm:t>
        <a:bodyPr/>
        <a:lstStyle/>
        <a:p>
          <a:endParaRPr lang="en-US"/>
        </a:p>
      </dgm:t>
    </dgm:pt>
    <dgm:pt modelId="{A1704222-4740-47AD-A0A3-E40307D7516D}">
      <dgm:prSet custT="1"/>
      <dgm:spPr/>
      <dgm:t>
        <a:bodyPr/>
        <a:lstStyle/>
        <a:p>
          <a:pPr>
            <a:lnSpc>
              <a:spcPct val="150000"/>
            </a:lnSpc>
          </a:pPr>
          <a:r>
            <a:rPr lang="en-US" sz="1300" b="1" dirty="0"/>
            <a:t>Temporal Dynamics</a:t>
          </a:r>
          <a:r>
            <a:rPr lang="en-US" sz="1300" dirty="0"/>
            <a:t>: The evolving nature of community responses over time necessitates real-time analysis for accurate veracity assessment.</a:t>
          </a:r>
        </a:p>
      </dgm:t>
    </dgm:pt>
    <dgm:pt modelId="{D8C9218A-5019-44F0-8C7D-225EEF568B22}" type="parTrans" cxnId="{96985943-83AA-4CC1-B4C2-5B3A64793C4A}">
      <dgm:prSet/>
      <dgm:spPr/>
      <dgm:t>
        <a:bodyPr/>
        <a:lstStyle/>
        <a:p>
          <a:endParaRPr lang="en-US"/>
        </a:p>
      </dgm:t>
    </dgm:pt>
    <dgm:pt modelId="{4AA583D5-8DD4-4DEE-8C6A-92274D5E6863}" type="sibTrans" cxnId="{96985943-83AA-4CC1-B4C2-5B3A64793C4A}">
      <dgm:prSet/>
      <dgm:spPr/>
      <dgm:t>
        <a:bodyPr/>
        <a:lstStyle/>
        <a:p>
          <a:endParaRPr lang="en-US"/>
        </a:p>
      </dgm:t>
    </dgm:pt>
    <dgm:pt modelId="{8CC46456-14CC-476C-8328-8F638DB08DE2}">
      <dgm:prSet custT="1"/>
      <dgm:spPr/>
      <dgm:t>
        <a:bodyPr/>
        <a:lstStyle/>
        <a:p>
          <a:r>
            <a:rPr lang="en-US" sz="1600" b="1" dirty="0"/>
            <a:t>IV. External Evidence </a:t>
          </a:r>
          <a:r>
            <a:rPr lang="en-US" sz="1600" dirty="0"/>
            <a:t>[6]</a:t>
          </a:r>
        </a:p>
      </dgm:t>
    </dgm:pt>
    <dgm:pt modelId="{F975DDE7-495A-42F7-970F-C93163DFE9A9}" type="parTrans" cxnId="{F97B04E9-EA49-4DF7-875D-7050A08BE5B7}">
      <dgm:prSet/>
      <dgm:spPr/>
      <dgm:t>
        <a:bodyPr/>
        <a:lstStyle/>
        <a:p>
          <a:endParaRPr lang="en-US"/>
        </a:p>
      </dgm:t>
    </dgm:pt>
    <dgm:pt modelId="{69EEAC77-E1F7-46B1-AE75-58F0B4754D0D}" type="sibTrans" cxnId="{F97B04E9-EA49-4DF7-875D-7050A08BE5B7}">
      <dgm:prSet/>
      <dgm:spPr/>
      <dgm:t>
        <a:bodyPr/>
        <a:lstStyle/>
        <a:p>
          <a:endParaRPr lang="en-US"/>
        </a:p>
      </dgm:t>
    </dgm:pt>
    <dgm:pt modelId="{97E17146-E574-4B96-B85E-34611535BA2C}">
      <dgm:prSet custT="1"/>
      <dgm:spPr/>
      <dgm:t>
        <a:bodyPr/>
        <a:lstStyle/>
        <a:p>
          <a:pPr>
            <a:lnSpc>
              <a:spcPct val="150000"/>
            </a:lnSpc>
          </a:pPr>
          <a:r>
            <a:rPr lang="en-US" sz="1300" b="1" dirty="0"/>
            <a:t>Data Source Reliability</a:t>
          </a:r>
          <a:r>
            <a:rPr lang="en-US" sz="1300" dirty="0"/>
            <a:t>: Assessing the reliability of external evidence from various sources is a persistent challenge.</a:t>
          </a:r>
        </a:p>
      </dgm:t>
    </dgm:pt>
    <dgm:pt modelId="{ADFFFEB5-2C1F-4A86-91F7-0F65F78408E4}" type="parTrans" cxnId="{A1241AF1-3169-4167-B7B8-AFBD51AA9F7B}">
      <dgm:prSet/>
      <dgm:spPr/>
      <dgm:t>
        <a:bodyPr/>
        <a:lstStyle/>
        <a:p>
          <a:endParaRPr lang="en-US"/>
        </a:p>
      </dgm:t>
    </dgm:pt>
    <dgm:pt modelId="{466F2D22-B94C-480D-B252-26C3E9C0EA19}" type="sibTrans" cxnId="{A1241AF1-3169-4167-B7B8-AFBD51AA9F7B}">
      <dgm:prSet/>
      <dgm:spPr/>
      <dgm:t>
        <a:bodyPr/>
        <a:lstStyle/>
        <a:p>
          <a:endParaRPr lang="en-US"/>
        </a:p>
      </dgm:t>
    </dgm:pt>
    <dgm:pt modelId="{7B61E4A7-5AF3-4CB5-977F-26C0EB91EF85}">
      <dgm:prSet custT="1"/>
      <dgm:spPr/>
      <dgm:t>
        <a:bodyPr/>
        <a:lstStyle/>
        <a:p>
          <a:pPr>
            <a:lnSpc>
              <a:spcPct val="150000"/>
            </a:lnSpc>
          </a:pPr>
          <a:r>
            <a:rPr lang="en-US" sz="1300" b="1" dirty="0"/>
            <a:t>Integration Complexity: </a:t>
          </a:r>
          <a:r>
            <a:rPr lang="en-US" sz="1300" dirty="0"/>
            <a:t>Effectively combining and integrating external evidence demands sophisticated model architectures.</a:t>
          </a:r>
        </a:p>
      </dgm:t>
    </dgm:pt>
    <dgm:pt modelId="{C5B0A3F2-0B3B-4F3E-9015-7C036DF9700F}" type="parTrans" cxnId="{11D4BB4D-916E-4D58-BD76-0B568C690FD8}">
      <dgm:prSet/>
      <dgm:spPr/>
      <dgm:t>
        <a:bodyPr/>
        <a:lstStyle/>
        <a:p>
          <a:endParaRPr lang="en-US"/>
        </a:p>
      </dgm:t>
    </dgm:pt>
    <dgm:pt modelId="{94E51FB7-4B7C-4CEA-B948-AFDBAF207670}" type="sibTrans" cxnId="{11D4BB4D-916E-4D58-BD76-0B568C690FD8}">
      <dgm:prSet/>
      <dgm:spPr/>
      <dgm:t>
        <a:bodyPr/>
        <a:lstStyle/>
        <a:p>
          <a:endParaRPr lang="en-US"/>
        </a:p>
      </dgm:t>
    </dgm:pt>
    <dgm:pt modelId="{463C9628-B14A-450F-BE43-023B0C91DDDA}" type="pres">
      <dgm:prSet presAssocID="{5F59ED26-1E8A-4C85-B3D2-DD2F49D485AD}" presName="linear" presStyleCnt="0">
        <dgm:presLayoutVars>
          <dgm:dir/>
          <dgm:animLvl val="lvl"/>
          <dgm:resizeHandles val="exact"/>
        </dgm:presLayoutVars>
      </dgm:prSet>
      <dgm:spPr/>
    </dgm:pt>
    <dgm:pt modelId="{0C787AF3-31E8-4C5B-9494-B5BD2F4DA020}" type="pres">
      <dgm:prSet presAssocID="{E0FCFEEA-FD32-4D87-9253-27448A09F8D2}" presName="parentLin" presStyleCnt="0"/>
      <dgm:spPr/>
    </dgm:pt>
    <dgm:pt modelId="{C2A83520-3574-4902-B64C-DB24CFC53646}" type="pres">
      <dgm:prSet presAssocID="{E0FCFEEA-FD32-4D87-9253-27448A09F8D2}" presName="parentLeftMargin" presStyleLbl="node1" presStyleIdx="0" presStyleCnt="2"/>
      <dgm:spPr/>
    </dgm:pt>
    <dgm:pt modelId="{5FED6B32-3B53-481F-BC2F-EC8D9C0B3B56}" type="pres">
      <dgm:prSet presAssocID="{E0FCFEEA-FD32-4D87-9253-27448A09F8D2}" presName="parentText" presStyleLbl="node1" presStyleIdx="0" presStyleCnt="2" custLinFactNeighborX="17413" custLinFactNeighborY="-18026">
        <dgm:presLayoutVars>
          <dgm:chMax val="0"/>
          <dgm:bulletEnabled val="1"/>
        </dgm:presLayoutVars>
      </dgm:prSet>
      <dgm:spPr/>
    </dgm:pt>
    <dgm:pt modelId="{591EB9A1-C634-427E-A385-372107B4883E}" type="pres">
      <dgm:prSet presAssocID="{E0FCFEEA-FD32-4D87-9253-27448A09F8D2}" presName="negativeSpace" presStyleCnt="0"/>
      <dgm:spPr/>
    </dgm:pt>
    <dgm:pt modelId="{8AC83CD7-90BA-45C4-9639-F70AD0DF12AE}" type="pres">
      <dgm:prSet presAssocID="{E0FCFEEA-FD32-4D87-9253-27448A09F8D2}" presName="childText" presStyleLbl="conFgAcc1" presStyleIdx="0" presStyleCnt="2" custLinFactY="-1463" custLinFactNeighborY="-100000">
        <dgm:presLayoutVars>
          <dgm:bulletEnabled val="1"/>
        </dgm:presLayoutVars>
      </dgm:prSet>
      <dgm:spPr/>
    </dgm:pt>
    <dgm:pt modelId="{9A3C6386-D78A-4837-8428-2AA677D49886}" type="pres">
      <dgm:prSet presAssocID="{74065504-EA60-476C-9D2A-4DF4EB864A24}" presName="spaceBetweenRectangles" presStyleCnt="0"/>
      <dgm:spPr/>
    </dgm:pt>
    <dgm:pt modelId="{117719DE-C173-4AD6-9E8E-F52254100746}" type="pres">
      <dgm:prSet presAssocID="{8CC46456-14CC-476C-8328-8F638DB08DE2}" presName="parentLin" presStyleCnt="0"/>
      <dgm:spPr/>
    </dgm:pt>
    <dgm:pt modelId="{F9AD06D5-DF6F-4072-BC42-034CB51CCC3C}" type="pres">
      <dgm:prSet presAssocID="{8CC46456-14CC-476C-8328-8F638DB08DE2}" presName="parentLeftMargin" presStyleLbl="node1" presStyleIdx="0" presStyleCnt="2"/>
      <dgm:spPr/>
    </dgm:pt>
    <dgm:pt modelId="{55EE88D2-E646-451B-8CFD-2775FBE268F8}" type="pres">
      <dgm:prSet presAssocID="{8CC46456-14CC-476C-8328-8F638DB08DE2}" presName="parentText" presStyleLbl="node1" presStyleIdx="1" presStyleCnt="2">
        <dgm:presLayoutVars>
          <dgm:chMax val="0"/>
          <dgm:bulletEnabled val="1"/>
        </dgm:presLayoutVars>
      </dgm:prSet>
      <dgm:spPr/>
    </dgm:pt>
    <dgm:pt modelId="{7B1F679D-98A1-49F3-863B-435AF68BB1A0}" type="pres">
      <dgm:prSet presAssocID="{8CC46456-14CC-476C-8328-8F638DB08DE2}" presName="negativeSpace" presStyleCnt="0"/>
      <dgm:spPr/>
    </dgm:pt>
    <dgm:pt modelId="{98187D54-E207-4D82-87BE-46DB210B0506}" type="pres">
      <dgm:prSet presAssocID="{8CC46456-14CC-476C-8328-8F638DB08DE2}" presName="childText" presStyleLbl="conFgAcc1" presStyleIdx="1" presStyleCnt="2">
        <dgm:presLayoutVars>
          <dgm:bulletEnabled val="1"/>
        </dgm:presLayoutVars>
      </dgm:prSet>
      <dgm:spPr/>
    </dgm:pt>
  </dgm:ptLst>
  <dgm:cxnLst>
    <dgm:cxn modelId="{0600F405-51F3-4F14-9EED-161FB6F0C7C5}" srcId="{5F59ED26-1E8A-4C85-B3D2-DD2F49D485AD}" destId="{E0FCFEEA-FD32-4D87-9253-27448A09F8D2}" srcOrd="0" destOrd="0" parTransId="{B1370F3E-74FD-4078-A863-6644DEB923F0}" sibTransId="{74065504-EA60-476C-9D2A-4DF4EB864A24}"/>
    <dgm:cxn modelId="{163EBE39-D8F6-4E48-BA51-ED795808E0F8}" type="presOf" srcId="{E0FCFEEA-FD32-4D87-9253-27448A09F8D2}" destId="{C2A83520-3574-4902-B64C-DB24CFC53646}" srcOrd="0" destOrd="0" presId="urn:microsoft.com/office/officeart/2005/8/layout/list1"/>
    <dgm:cxn modelId="{96985943-83AA-4CC1-B4C2-5B3A64793C4A}" srcId="{E0FCFEEA-FD32-4D87-9253-27448A09F8D2}" destId="{A1704222-4740-47AD-A0A3-E40307D7516D}" srcOrd="1" destOrd="0" parTransId="{D8C9218A-5019-44F0-8C7D-225EEF568B22}" sibTransId="{4AA583D5-8DD4-4DEE-8C6A-92274D5E6863}"/>
    <dgm:cxn modelId="{11D4BB4D-916E-4D58-BD76-0B568C690FD8}" srcId="{8CC46456-14CC-476C-8328-8F638DB08DE2}" destId="{7B61E4A7-5AF3-4CB5-977F-26C0EB91EF85}" srcOrd="1" destOrd="0" parTransId="{C5B0A3F2-0B3B-4F3E-9015-7C036DF9700F}" sibTransId="{94E51FB7-4B7C-4CEA-B948-AFDBAF207670}"/>
    <dgm:cxn modelId="{B99D4765-96F7-44FD-AE55-42012E86999D}" type="presOf" srcId="{5F59ED26-1E8A-4C85-B3D2-DD2F49D485AD}" destId="{463C9628-B14A-450F-BE43-023B0C91DDDA}" srcOrd="0" destOrd="0" presId="urn:microsoft.com/office/officeart/2005/8/layout/list1"/>
    <dgm:cxn modelId="{37844966-66EB-4D89-9DC8-FEFF2C6DE6EE}" type="presOf" srcId="{8CC46456-14CC-476C-8328-8F638DB08DE2}" destId="{F9AD06D5-DF6F-4072-BC42-034CB51CCC3C}" srcOrd="0" destOrd="0" presId="urn:microsoft.com/office/officeart/2005/8/layout/list1"/>
    <dgm:cxn modelId="{BA3B2691-0072-4F82-8809-6247E72520BF}" type="presOf" srcId="{3D73845E-E9F5-4DFA-8445-4C40B729ED44}" destId="{8AC83CD7-90BA-45C4-9639-F70AD0DF12AE}" srcOrd="0" destOrd="0" presId="urn:microsoft.com/office/officeart/2005/8/layout/list1"/>
    <dgm:cxn modelId="{D6BA68CA-CE2D-4774-8F8F-3FD55242C922}" type="presOf" srcId="{E0FCFEEA-FD32-4D87-9253-27448A09F8D2}" destId="{5FED6B32-3B53-481F-BC2F-EC8D9C0B3B56}" srcOrd="1" destOrd="0" presId="urn:microsoft.com/office/officeart/2005/8/layout/list1"/>
    <dgm:cxn modelId="{C5CACACA-CF77-430B-B913-F06980B3B07A}" type="presOf" srcId="{97E17146-E574-4B96-B85E-34611535BA2C}" destId="{98187D54-E207-4D82-87BE-46DB210B0506}" srcOrd="0" destOrd="0" presId="urn:microsoft.com/office/officeart/2005/8/layout/list1"/>
    <dgm:cxn modelId="{1BF4BBCF-33BE-4ED4-B219-18FFB246CB29}" srcId="{E0FCFEEA-FD32-4D87-9253-27448A09F8D2}" destId="{3D73845E-E9F5-4DFA-8445-4C40B729ED44}" srcOrd="0" destOrd="0" parTransId="{18D0ADA9-B6BA-4E71-8AF5-CC2DCB6B6D82}" sibTransId="{97A11EA0-0001-4179-8CF6-1A6EA47754DE}"/>
    <dgm:cxn modelId="{3DC3B5D9-FFBB-48AA-9974-A0FD1FA279B8}" type="presOf" srcId="{7B61E4A7-5AF3-4CB5-977F-26C0EB91EF85}" destId="{98187D54-E207-4D82-87BE-46DB210B0506}" srcOrd="0" destOrd="1" presId="urn:microsoft.com/office/officeart/2005/8/layout/list1"/>
    <dgm:cxn modelId="{4091CCE3-5378-46BB-8002-D2DB90DBFFAB}" type="presOf" srcId="{8CC46456-14CC-476C-8328-8F638DB08DE2}" destId="{55EE88D2-E646-451B-8CFD-2775FBE268F8}" srcOrd="1" destOrd="0" presId="urn:microsoft.com/office/officeart/2005/8/layout/list1"/>
    <dgm:cxn modelId="{F97B04E9-EA49-4DF7-875D-7050A08BE5B7}" srcId="{5F59ED26-1E8A-4C85-B3D2-DD2F49D485AD}" destId="{8CC46456-14CC-476C-8328-8F638DB08DE2}" srcOrd="1" destOrd="0" parTransId="{F975DDE7-495A-42F7-970F-C93163DFE9A9}" sibTransId="{69EEAC77-E1F7-46B1-AE75-58F0B4754D0D}"/>
    <dgm:cxn modelId="{A1241AF1-3169-4167-B7B8-AFBD51AA9F7B}" srcId="{8CC46456-14CC-476C-8328-8F638DB08DE2}" destId="{97E17146-E574-4B96-B85E-34611535BA2C}" srcOrd="0" destOrd="0" parTransId="{ADFFFEB5-2C1F-4A86-91F7-0F65F78408E4}" sibTransId="{466F2D22-B94C-480D-B252-26C3E9C0EA19}"/>
    <dgm:cxn modelId="{CDF6D9FB-F9DD-48DA-B955-077D02E85746}" type="presOf" srcId="{A1704222-4740-47AD-A0A3-E40307D7516D}" destId="{8AC83CD7-90BA-45C4-9639-F70AD0DF12AE}" srcOrd="0" destOrd="1" presId="urn:microsoft.com/office/officeart/2005/8/layout/list1"/>
    <dgm:cxn modelId="{0B33B888-0AD5-41D4-9D66-29377193375C}" type="presParOf" srcId="{463C9628-B14A-450F-BE43-023B0C91DDDA}" destId="{0C787AF3-31E8-4C5B-9494-B5BD2F4DA020}" srcOrd="0" destOrd="0" presId="urn:microsoft.com/office/officeart/2005/8/layout/list1"/>
    <dgm:cxn modelId="{961DF587-24D8-483F-A0F6-0EDB5773D280}" type="presParOf" srcId="{0C787AF3-31E8-4C5B-9494-B5BD2F4DA020}" destId="{C2A83520-3574-4902-B64C-DB24CFC53646}" srcOrd="0" destOrd="0" presId="urn:microsoft.com/office/officeart/2005/8/layout/list1"/>
    <dgm:cxn modelId="{06DE8140-EE6A-499B-B9DA-F25B18FA1103}" type="presParOf" srcId="{0C787AF3-31E8-4C5B-9494-B5BD2F4DA020}" destId="{5FED6B32-3B53-481F-BC2F-EC8D9C0B3B56}" srcOrd="1" destOrd="0" presId="urn:microsoft.com/office/officeart/2005/8/layout/list1"/>
    <dgm:cxn modelId="{C9C009A7-BF34-4A21-96C1-BD0C7411D263}" type="presParOf" srcId="{463C9628-B14A-450F-BE43-023B0C91DDDA}" destId="{591EB9A1-C634-427E-A385-372107B4883E}" srcOrd="1" destOrd="0" presId="urn:microsoft.com/office/officeart/2005/8/layout/list1"/>
    <dgm:cxn modelId="{76F7990B-3A3D-4D53-9617-F73FABB83C2F}" type="presParOf" srcId="{463C9628-B14A-450F-BE43-023B0C91DDDA}" destId="{8AC83CD7-90BA-45C4-9639-F70AD0DF12AE}" srcOrd="2" destOrd="0" presId="urn:microsoft.com/office/officeart/2005/8/layout/list1"/>
    <dgm:cxn modelId="{1D8A36B6-A957-46EE-A905-1C182DC47870}" type="presParOf" srcId="{463C9628-B14A-450F-BE43-023B0C91DDDA}" destId="{9A3C6386-D78A-4837-8428-2AA677D49886}" srcOrd="3" destOrd="0" presId="urn:microsoft.com/office/officeart/2005/8/layout/list1"/>
    <dgm:cxn modelId="{5E5B05D8-A850-487D-AF7E-8DDBC9BF30A5}" type="presParOf" srcId="{463C9628-B14A-450F-BE43-023B0C91DDDA}" destId="{117719DE-C173-4AD6-9E8E-F52254100746}" srcOrd="4" destOrd="0" presId="urn:microsoft.com/office/officeart/2005/8/layout/list1"/>
    <dgm:cxn modelId="{5ABFB34B-57B1-4D9A-8EB9-17CE7A915C01}" type="presParOf" srcId="{117719DE-C173-4AD6-9E8E-F52254100746}" destId="{F9AD06D5-DF6F-4072-BC42-034CB51CCC3C}" srcOrd="0" destOrd="0" presId="urn:microsoft.com/office/officeart/2005/8/layout/list1"/>
    <dgm:cxn modelId="{E22049AA-2794-4B0F-9DB3-2D60B5EF1EC7}" type="presParOf" srcId="{117719DE-C173-4AD6-9E8E-F52254100746}" destId="{55EE88D2-E646-451B-8CFD-2775FBE268F8}" srcOrd="1" destOrd="0" presId="urn:microsoft.com/office/officeart/2005/8/layout/list1"/>
    <dgm:cxn modelId="{78AE2337-FCB2-47A3-83B1-D1AC6B989627}" type="presParOf" srcId="{463C9628-B14A-450F-BE43-023B0C91DDDA}" destId="{7B1F679D-98A1-49F3-863B-435AF68BB1A0}" srcOrd="5" destOrd="0" presId="urn:microsoft.com/office/officeart/2005/8/layout/list1"/>
    <dgm:cxn modelId="{DF6CB3A6-C2B6-4C41-8B84-6019C4239B8A}" type="presParOf" srcId="{463C9628-B14A-450F-BE43-023B0C91DDDA}" destId="{98187D54-E207-4D82-87BE-46DB210B050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FB662-E10F-46C2-BE08-C10BE148B56D}">
      <dsp:nvSpPr>
        <dsp:cNvPr id="0" name=""/>
        <dsp:cNvSpPr/>
      </dsp:nvSpPr>
      <dsp:spPr>
        <a:xfrm>
          <a:off x="0" y="0"/>
          <a:ext cx="6371667" cy="5159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Task 1: </a:t>
          </a:r>
          <a:r>
            <a:rPr lang="en-US" sz="2100" b="1" kern="1200" err="1"/>
            <a:t>Rumour</a:t>
          </a:r>
          <a:r>
            <a:rPr lang="en-US" sz="2100" b="1" kern="1200"/>
            <a:t> Detection</a:t>
          </a:r>
          <a:endParaRPr lang="en-US" sz="2100" kern="1200"/>
        </a:p>
      </dsp:txBody>
      <dsp:txXfrm>
        <a:off x="25188" y="25188"/>
        <a:ext cx="6321291" cy="465594"/>
      </dsp:txXfrm>
    </dsp:sp>
    <dsp:sp modelId="{5B01AF5E-FF4D-44E8-834C-3344917CFB8F}">
      <dsp:nvSpPr>
        <dsp:cNvPr id="0" name=""/>
        <dsp:cNvSpPr/>
      </dsp:nvSpPr>
      <dsp:spPr>
        <a:xfrm>
          <a:off x="0" y="560059"/>
          <a:ext cx="6371667"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300"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Detect unverified and false information (</a:t>
          </a:r>
          <a:r>
            <a:rPr lang="en-US" sz="1600" b="1" kern="1200" dirty="0">
              <a:solidFill>
                <a:srgbClr val="5B9BD5">
                  <a:lumMod val="50000"/>
                </a:srgbClr>
              </a:solidFill>
              <a:latin typeface="Source Sans Pro"/>
              <a:ea typeface="新細明體"/>
              <a:cs typeface="+mn-cs"/>
            </a:rPr>
            <a:t>source</a:t>
          </a:r>
          <a:r>
            <a:rPr lang="en-US" sz="1600" kern="1200" dirty="0"/>
            <a:t> </a:t>
          </a:r>
          <a:r>
            <a:rPr lang="en-US" sz="1600" b="1" kern="1200" dirty="0">
              <a:solidFill>
                <a:schemeClr val="accent1">
                  <a:lumMod val="50000"/>
                </a:schemeClr>
              </a:solidFill>
            </a:rPr>
            <a:t>tweet</a:t>
          </a:r>
          <a:r>
            <a:rPr lang="en-US" sz="1600" kern="1200" dirty="0"/>
            <a:t>) </a:t>
          </a:r>
          <a:r>
            <a:rPr lang="en-US" sz="1600" b="1" kern="1200" dirty="0"/>
            <a:t>at posting</a:t>
          </a:r>
          <a:r>
            <a:rPr lang="en-US" sz="1600" kern="1200" dirty="0"/>
            <a:t>.</a:t>
          </a:r>
        </a:p>
        <a:p>
          <a:pPr marL="342900" lvl="2" indent="-171450" algn="l" defTabSz="711200">
            <a:lnSpc>
              <a:spcPct val="90000"/>
            </a:lnSpc>
            <a:spcBef>
              <a:spcPct val="0"/>
            </a:spcBef>
            <a:spcAft>
              <a:spcPct val="20000"/>
            </a:spcAft>
            <a:buChar char="•"/>
          </a:pPr>
          <a:r>
            <a:rPr lang="en-US" sz="1600" b="1" kern="1200" dirty="0" err="1"/>
            <a:t>Rumour</a:t>
          </a:r>
          <a:r>
            <a:rPr lang="en-US" sz="1600" kern="1200" dirty="0"/>
            <a:t>: Information unverified, of uncertain origin, or false at the time of posting.</a:t>
          </a:r>
        </a:p>
        <a:p>
          <a:pPr marL="342900" lvl="2" indent="-171450" algn="l" defTabSz="711200">
            <a:lnSpc>
              <a:spcPct val="90000"/>
            </a:lnSpc>
            <a:spcBef>
              <a:spcPct val="0"/>
            </a:spcBef>
            <a:spcAft>
              <a:spcPct val="20000"/>
            </a:spcAft>
            <a:buChar char="•"/>
          </a:pPr>
          <a:r>
            <a:rPr lang="en-US" sz="1600" b="1" kern="1200"/>
            <a:t>Non-</a:t>
          </a:r>
          <a:r>
            <a:rPr lang="en-US" sz="1600" b="1" kern="1200" err="1"/>
            <a:t>Rumour</a:t>
          </a:r>
          <a:r>
            <a:rPr lang="en-US" sz="1600" kern="1200"/>
            <a:t>: Information verified and confirmed as true or not a </a:t>
          </a:r>
          <a:r>
            <a:rPr lang="en-US" sz="1600" kern="1200" err="1"/>
            <a:t>rumour</a:t>
          </a:r>
          <a:r>
            <a:rPr lang="en-US" sz="1600" kern="1200"/>
            <a:t> at the time of posting.</a:t>
          </a:r>
        </a:p>
      </dsp:txBody>
      <dsp:txXfrm>
        <a:off x="0" y="560059"/>
        <a:ext cx="6371667" cy="1304100"/>
      </dsp:txXfrm>
    </dsp:sp>
    <dsp:sp modelId="{496C07BA-8DBB-4221-9AC6-95121486BEF9}">
      <dsp:nvSpPr>
        <dsp:cNvPr id="0" name=""/>
        <dsp:cNvSpPr/>
      </dsp:nvSpPr>
      <dsp:spPr>
        <a:xfrm>
          <a:off x="0" y="1879208"/>
          <a:ext cx="6371667" cy="5159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Task 2: Claim Veracity Assessment</a:t>
          </a:r>
          <a:endParaRPr lang="en-US" sz="2100" kern="1200"/>
        </a:p>
      </dsp:txBody>
      <dsp:txXfrm>
        <a:off x="25188" y="1904396"/>
        <a:ext cx="6321291" cy="465594"/>
      </dsp:txXfrm>
    </dsp:sp>
    <dsp:sp modelId="{ACA6FEF1-DEDE-498E-AF2C-217F7DBCFD03}">
      <dsp:nvSpPr>
        <dsp:cNvPr id="0" name=""/>
        <dsp:cNvSpPr/>
      </dsp:nvSpPr>
      <dsp:spPr>
        <a:xfrm>
          <a:off x="0" y="2424218"/>
          <a:ext cx="6371667" cy="1369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30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Assess the truthfulness of </a:t>
          </a:r>
          <a:r>
            <a:rPr lang="en-US" sz="1600" kern="1200" dirty="0" err="1"/>
            <a:t>rumours</a:t>
          </a:r>
          <a:r>
            <a:rPr lang="en-US" sz="1600" kern="1200" dirty="0"/>
            <a:t> </a:t>
          </a:r>
          <a:r>
            <a:rPr lang="en-US" sz="1600" b="1" kern="1200" dirty="0"/>
            <a:t>post-posting</a:t>
          </a:r>
          <a:r>
            <a:rPr lang="en-US" sz="1600" kern="1200" dirty="0"/>
            <a:t>.</a:t>
          </a:r>
        </a:p>
        <a:p>
          <a:pPr marL="342900" lvl="2" indent="-171450" algn="l" defTabSz="711200">
            <a:lnSpc>
              <a:spcPct val="90000"/>
            </a:lnSpc>
            <a:spcBef>
              <a:spcPct val="0"/>
            </a:spcBef>
            <a:spcAft>
              <a:spcPct val="20000"/>
            </a:spcAft>
            <a:buChar char="•"/>
          </a:pPr>
          <a:r>
            <a:rPr lang="en-US" sz="1600" b="1" kern="1200" dirty="0"/>
            <a:t>True </a:t>
          </a:r>
          <a:r>
            <a:rPr lang="en-US" sz="1600" b="1" kern="1200" dirty="0" err="1"/>
            <a:t>Rumour</a:t>
          </a:r>
          <a:r>
            <a:rPr lang="en-US" sz="1600" kern="1200" dirty="0"/>
            <a:t>: Information verified and confirmed as true.</a:t>
          </a:r>
        </a:p>
        <a:p>
          <a:pPr marL="342900" lvl="2" indent="-171450" algn="l" defTabSz="711200">
            <a:lnSpc>
              <a:spcPct val="90000"/>
            </a:lnSpc>
            <a:spcBef>
              <a:spcPct val="0"/>
            </a:spcBef>
            <a:spcAft>
              <a:spcPct val="20000"/>
            </a:spcAft>
            <a:buChar char="•"/>
          </a:pPr>
          <a:r>
            <a:rPr lang="en-US" sz="1600" b="1" kern="1200"/>
            <a:t>False </a:t>
          </a:r>
          <a:r>
            <a:rPr lang="en-US" sz="1600" b="1" kern="1200" err="1"/>
            <a:t>Rumour</a:t>
          </a:r>
          <a:r>
            <a:rPr lang="en-US" sz="1600" kern="1200"/>
            <a:t>: Information verified and confirmed as false.</a:t>
          </a:r>
        </a:p>
        <a:p>
          <a:pPr marL="342900" lvl="2" indent="-171450" algn="l" defTabSz="711200">
            <a:lnSpc>
              <a:spcPct val="90000"/>
            </a:lnSpc>
            <a:spcBef>
              <a:spcPct val="0"/>
            </a:spcBef>
            <a:spcAft>
              <a:spcPct val="20000"/>
            </a:spcAft>
            <a:buChar char="•"/>
          </a:pPr>
          <a:r>
            <a:rPr lang="en-US" sz="1600" b="1" kern="1200" dirty="0"/>
            <a:t>Unverified </a:t>
          </a:r>
          <a:r>
            <a:rPr lang="en-US" sz="1600" b="1" kern="1200" dirty="0" err="1"/>
            <a:t>Rumour</a:t>
          </a:r>
          <a:r>
            <a:rPr lang="en-US" sz="1600" kern="1200" dirty="0"/>
            <a:t>: Information for which the veracity cannot be confirmed.</a:t>
          </a:r>
        </a:p>
      </dsp:txBody>
      <dsp:txXfrm>
        <a:off x="0" y="2424218"/>
        <a:ext cx="6371667" cy="13693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0297C-9AF9-4284-BC13-E98C59B95CBC}">
      <dsp:nvSpPr>
        <dsp:cNvPr id="0" name=""/>
        <dsp:cNvSpPr/>
      </dsp:nvSpPr>
      <dsp:spPr>
        <a:xfrm>
          <a:off x="0" y="102090"/>
          <a:ext cx="6905174" cy="1700999"/>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5918" tIns="249936" rIns="535918" bIns="99568" numCol="1" spcCol="1270" anchor="t" anchorCtr="0">
          <a:noAutofit/>
        </a:bodyPr>
        <a:lstStyle/>
        <a:p>
          <a:pPr marL="114300" lvl="1" indent="-114300" algn="l" defTabSz="622300">
            <a:lnSpc>
              <a:spcPct val="150000"/>
            </a:lnSpc>
            <a:spcBef>
              <a:spcPct val="0"/>
            </a:spcBef>
            <a:spcAft>
              <a:spcPct val="15000"/>
            </a:spcAft>
            <a:buChar char="•"/>
          </a:pPr>
          <a:r>
            <a:rPr lang="en-US" sz="1400" b="1" kern="1200" dirty="0"/>
            <a:t>Diverse Content Types</a:t>
          </a:r>
          <a:r>
            <a:rPr lang="en-US" sz="1400" kern="1200" dirty="0"/>
            <a:t>: Text and images pose challenges (e.g., Instagram and </a:t>
          </a:r>
          <a:r>
            <a:rPr lang="en-GB" sz="1400" kern="1200" dirty="0" err="1"/>
            <a:t>Xiaohongshu</a:t>
          </a:r>
          <a:r>
            <a:rPr lang="en-GB" sz="1400" kern="1200" dirty="0"/>
            <a:t>)</a:t>
          </a:r>
          <a:r>
            <a:rPr lang="en-US" sz="1400" kern="1200" dirty="0"/>
            <a:t>.</a:t>
          </a:r>
        </a:p>
        <a:p>
          <a:pPr marL="114300" lvl="1" indent="-114300" algn="l" defTabSz="622300">
            <a:lnSpc>
              <a:spcPct val="150000"/>
            </a:lnSpc>
            <a:spcBef>
              <a:spcPct val="0"/>
            </a:spcBef>
            <a:spcAft>
              <a:spcPct val="15000"/>
            </a:spcAft>
            <a:buChar char="•"/>
          </a:pPr>
          <a:r>
            <a:rPr lang="en-US" sz="1400" b="1" kern="1200" dirty="0"/>
            <a:t>Semantic Gap</a:t>
          </a:r>
          <a:r>
            <a:rPr lang="en-US" sz="1400" kern="1200" dirty="0"/>
            <a:t>: Bridging the semantic gap between textual and visual features is a key challenge in capturing nuanced relationships.</a:t>
          </a:r>
        </a:p>
      </dsp:txBody>
      <dsp:txXfrm>
        <a:off x="0" y="102090"/>
        <a:ext cx="6905174" cy="1700999"/>
      </dsp:txXfrm>
    </dsp:sp>
    <dsp:sp modelId="{245606A7-5A8B-406A-B874-2BA83F4C023F}">
      <dsp:nvSpPr>
        <dsp:cNvPr id="0" name=""/>
        <dsp:cNvSpPr/>
      </dsp:nvSpPr>
      <dsp:spPr>
        <a:xfrm>
          <a:off x="191822" y="0"/>
          <a:ext cx="4833621" cy="3542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699" tIns="0" rIns="182699" bIns="0" numCol="1" spcCol="1270" anchor="ctr" anchorCtr="0">
          <a:noAutofit/>
        </a:bodyPr>
        <a:lstStyle/>
        <a:p>
          <a:pPr marL="0" lvl="0" indent="0" algn="l" defTabSz="711200">
            <a:lnSpc>
              <a:spcPct val="90000"/>
            </a:lnSpc>
            <a:spcBef>
              <a:spcPct val="0"/>
            </a:spcBef>
            <a:spcAft>
              <a:spcPct val="35000"/>
            </a:spcAft>
            <a:buNone/>
          </a:pPr>
          <a:r>
            <a:rPr lang="en-US" sz="1600" b="1" kern="1200" dirty="0"/>
            <a:t>I. Multimodal Source </a:t>
          </a:r>
          <a:r>
            <a:rPr lang="en-US" sz="1600" kern="1200" dirty="0"/>
            <a:t>[3]</a:t>
          </a:r>
        </a:p>
      </dsp:txBody>
      <dsp:txXfrm>
        <a:off x="209115" y="17293"/>
        <a:ext cx="4799035" cy="319654"/>
      </dsp:txXfrm>
    </dsp:sp>
    <dsp:sp modelId="{BFAF84B6-A241-45F1-88B3-8B26B03BA69E}">
      <dsp:nvSpPr>
        <dsp:cNvPr id="0" name=""/>
        <dsp:cNvSpPr/>
      </dsp:nvSpPr>
      <dsp:spPr>
        <a:xfrm>
          <a:off x="0" y="2031980"/>
          <a:ext cx="6905174" cy="1700999"/>
        </a:xfrm>
        <a:prstGeom prst="rect">
          <a:avLst/>
        </a:prstGeom>
        <a:solidFill>
          <a:schemeClr val="lt1">
            <a:alpha val="90000"/>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5918" tIns="249936" rIns="535918" bIns="99568" numCol="1" spcCol="1270" anchor="t" anchorCtr="0">
          <a:noAutofit/>
        </a:bodyPr>
        <a:lstStyle/>
        <a:p>
          <a:pPr marL="114300" lvl="1" indent="-114300" algn="l" defTabSz="622300">
            <a:lnSpc>
              <a:spcPct val="150000"/>
            </a:lnSpc>
            <a:spcBef>
              <a:spcPct val="0"/>
            </a:spcBef>
            <a:spcAft>
              <a:spcPct val="15000"/>
            </a:spcAft>
            <a:buChar char="•"/>
          </a:pPr>
          <a:r>
            <a:rPr lang="en-US" sz="1400" b="1" kern="1200" dirty="0"/>
            <a:t>Dynamic User Behavior</a:t>
          </a:r>
          <a:r>
            <a:rPr lang="en-US" sz="1400" kern="1200" dirty="0"/>
            <a:t>: Adapting to evolving user behavior adds complexity to credibility assessment.</a:t>
          </a:r>
        </a:p>
        <a:p>
          <a:pPr marL="114300" lvl="1" indent="-114300" algn="l" defTabSz="622300">
            <a:lnSpc>
              <a:spcPct val="150000"/>
            </a:lnSpc>
            <a:spcBef>
              <a:spcPct val="0"/>
            </a:spcBef>
            <a:spcAft>
              <a:spcPct val="15000"/>
            </a:spcAft>
            <a:buChar char="•"/>
          </a:pPr>
          <a:r>
            <a:rPr lang="en-US" sz="1400" b="1" kern="1200" dirty="0"/>
            <a:t>Contextual User Profiling</a:t>
          </a:r>
          <a:r>
            <a:rPr lang="en-US" sz="1400" kern="1200" dirty="0"/>
            <a:t>: Creating generalized models for user credibility requires accounting for contextual variations.</a:t>
          </a:r>
        </a:p>
      </dsp:txBody>
      <dsp:txXfrm>
        <a:off x="0" y="2031980"/>
        <a:ext cx="6905174" cy="1700999"/>
      </dsp:txXfrm>
    </dsp:sp>
    <dsp:sp modelId="{19BC2C4B-B6C9-4434-AB79-CB169CD93915}">
      <dsp:nvSpPr>
        <dsp:cNvPr id="0" name=""/>
        <dsp:cNvSpPr/>
      </dsp:nvSpPr>
      <dsp:spPr>
        <a:xfrm>
          <a:off x="326725" y="1958259"/>
          <a:ext cx="4833621" cy="354240"/>
        </a:xfrm>
        <a:prstGeom prst="round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699" tIns="0" rIns="182699" bIns="0" numCol="1" spcCol="1270" anchor="ctr" anchorCtr="0">
          <a:noAutofit/>
        </a:bodyPr>
        <a:lstStyle/>
        <a:p>
          <a:pPr marL="0" lvl="0" indent="0" algn="l" defTabSz="711200">
            <a:lnSpc>
              <a:spcPct val="90000"/>
            </a:lnSpc>
            <a:spcBef>
              <a:spcPct val="0"/>
            </a:spcBef>
            <a:spcAft>
              <a:spcPct val="35000"/>
            </a:spcAft>
            <a:buNone/>
          </a:pPr>
          <a:r>
            <a:rPr lang="en-US" sz="1600" b="1" kern="1200" dirty="0"/>
            <a:t>II. User Credibility</a:t>
          </a:r>
          <a:r>
            <a:rPr lang="en-US" sz="1600" kern="1200" dirty="0"/>
            <a:t> [4]</a:t>
          </a:r>
        </a:p>
      </dsp:txBody>
      <dsp:txXfrm>
        <a:off x="344018" y="1975552"/>
        <a:ext cx="4799035"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83CD7-90BA-45C4-9639-F70AD0DF12AE}">
      <dsp:nvSpPr>
        <dsp:cNvPr id="0" name=""/>
        <dsp:cNvSpPr/>
      </dsp:nvSpPr>
      <dsp:spPr>
        <a:xfrm>
          <a:off x="0" y="89018"/>
          <a:ext cx="7096275" cy="1575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50750" tIns="208280" rIns="550750" bIns="92456" numCol="1" spcCol="1270" anchor="t" anchorCtr="0">
          <a:noAutofit/>
        </a:bodyPr>
        <a:lstStyle/>
        <a:p>
          <a:pPr marL="114300" lvl="1" indent="-114300" algn="l" defTabSz="577850">
            <a:lnSpc>
              <a:spcPct val="150000"/>
            </a:lnSpc>
            <a:spcBef>
              <a:spcPct val="0"/>
            </a:spcBef>
            <a:spcAft>
              <a:spcPct val="15000"/>
            </a:spcAft>
            <a:buChar char="•"/>
          </a:pPr>
          <a:r>
            <a:rPr lang="en-US" sz="1300" b="1" kern="1200" dirty="0"/>
            <a:t>Diverse Reactions</a:t>
          </a:r>
          <a:r>
            <a:rPr lang="en-US" sz="1300" kern="1200" dirty="0"/>
            <a:t>: The wide array of responses to claims on social media introduces challenges in distinguishing between genuine and deceptive information.</a:t>
          </a:r>
        </a:p>
        <a:p>
          <a:pPr marL="114300" lvl="1" indent="-114300" algn="l" defTabSz="577850">
            <a:lnSpc>
              <a:spcPct val="150000"/>
            </a:lnSpc>
            <a:spcBef>
              <a:spcPct val="0"/>
            </a:spcBef>
            <a:spcAft>
              <a:spcPct val="15000"/>
            </a:spcAft>
            <a:buChar char="•"/>
          </a:pPr>
          <a:r>
            <a:rPr lang="en-US" sz="1300" b="1" kern="1200" dirty="0"/>
            <a:t>Temporal Dynamics</a:t>
          </a:r>
          <a:r>
            <a:rPr lang="en-US" sz="1300" kern="1200" dirty="0"/>
            <a:t>: The evolving nature of community responses over time necessitates real-time analysis for accurate veracity assessment.</a:t>
          </a:r>
        </a:p>
      </dsp:txBody>
      <dsp:txXfrm>
        <a:off x="0" y="89018"/>
        <a:ext cx="7096275" cy="1575000"/>
      </dsp:txXfrm>
    </dsp:sp>
    <dsp:sp modelId="{5FED6B32-3B53-481F-BC2F-EC8D9C0B3B56}">
      <dsp:nvSpPr>
        <dsp:cNvPr id="0" name=""/>
        <dsp:cNvSpPr/>
      </dsp:nvSpPr>
      <dsp:spPr>
        <a:xfrm>
          <a:off x="416597" y="0"/>
          <a:ext cx="4967392" cy="2952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7756" tIns="0" rIns="187756" bIns="0" numCol="1" spcCol="1270" anchor="ctr" anchorCtr="0">
          <a:noAutofit/>
        </a:bodyPr>
        <a:lstStyle/>
        <a:p>
          <a:pPr marL="0" lvl="0" indent="0" algn="l" defTabSz="711200">
            <a:lnSpc>
              <a:spcPct val="90000"/>
            </a:lnSpc>
            <a:spcBef>
              <a:spcPct val="0"/>
            </a:spcBef>
            <a:spcAft>
              <a:spcPct val="35000"/>
            </a:spcAft>
            <a:buNone/>
          </a:pPr>
          <a:r>
            <a:rPr lang="en-US" sz="1600" b="1" kern="1200" dirty="0"/>
            <a:t>III. Community Response</a:t>
          </a:r>
          <a:r>
            <a:rPr lang="en-US" sz="1600" kern="1200" dirty="0"/>
            <a:t> [5]</a:t>
          </a:r>
        </a:p>
      </dsp:txBody>
      <dsp:txXfrm>
        <a:off x="431007" y="14410"/>
        <a:ext cx="4938572" cy="266380"/>
      </dsp:txXfrm>
    </dsp:sp>
    <dsp:sp modelId="{98187D54-E207-4D82-87BE-46DB210B0506}">
      <dsp:nvSpPr>
        <dsp:cNvPr id="0" name=""/>
        <dsp:cNvSpPr/>
      </dsp:nvSpPr>
      <dsp:spPr>
        <a:xfrm>
          <a:off x="0" y="1942660"/>
          <a:ext cx="7096275" cy="15750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50750" tIns="208280" rIns="550750" bIns="92456" numCol="1" spcCol="1270" anchor="t" anchorCtr="0">
          <a:noAutofit/>
        </a:bodyPr>
        <a:lstStyle/>
        <a:p>
          <a:pPr marL="114300" lvl="1" indent="-114300" algn="l" defTabSz="577850">
            <a:lnSpc>
              <a:spcPct val="150000"/>
            </a:lnSpc>
            <a:spcBef>
              <a:spcPct val="0"/>
            </a:spcBef>
            <a:spcAft>
              <a:spcPct val="15000"/>
            </a:spcAft>
            <a:buChar char="•"/>
          </a:pPr>
          <a:r>
            <a:rPr lang="en-US" sz="1300" b="1" kern="1200" dirty="0"/>
            <a:t>Data Source Reliability</a:t>
          </a:r>
          <a:r>
            <a:rPr lang="en-US" sz="1300" kern="1200" dirty="0"/>
            <a:t>: Assessing the reliability of external evidence from various sources is a persistent challenge.</a:t>
          </a:r>
        </a:p>
        <a:p>
          <a:pPr marL="114300" lvl="1" indent="-114300" algn="l" defTabSz="577850">
            <a:lnSpc>
              <a:spcPct val="150000"/>
            </a:lnSpc>
            <a:spcBef>
              <a:spcPct val="0"/>
            </a:spcBef>
            <a:spcAft>
              <a:spcPct val="15000"/>
            </a:spcAft>
            <a:buChar char="•"/>
          </a:pPr>
          <a:r>
            <a:rPr lang="en-US" sz="1300" b="1" kern="1200" dirty="0"/>
            <a:t>Integration Complexity: </a:t>
          </a:r>
          <a:r>
            <a:rPr lang="en-US" sz="1300" kern="1200" dirty="0"/>
            <a:t>Effectively combining and integrating external evidence demands sophisticated model architectures.</a:t>
          </a:r>
        </a:p>
      </dsp:txBody>
      <dsp:txXfrm>
        <a:off x="0" y="1942660"/>
        <a:ext cx="7096275" cy="1575000"/>
      </dsp:txXfrm>
    </dsp:sp>
    <dsp:sp modelId="{55EE88D2-E646-451B-8CFD-2775FBE268F8}">
      <dsp:nvSpPr>
        <dsp:cNvPr id="0" name=""/>
        <dsp:cNvSpPr/>
      </dsp:nvSpPr>
      <dsp:spPr>
        <a:xfrm>
          <a:off x="354813" y="1795060"/>
          <a:ext cx="4967392" cy="2952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7756" tIns="0" rIns="187756" bIns="0" numCol="1" spcCol="1270" anchor="ctr" anchorCtr="0">
          <a:noAutofit/>
        </a:bodyPr>
        <a:lstStyle/>
        <a:p>
          <a:pPr marL="0" lvl="0" indent="0" algn="l" defTabSz="711200">
            <a:lnSpc>
              <a:spcPct val="90000"/>
            </a:lnSpc>
            <a:spcBef>
              <a:spcPct val="0"/>
            </a:spcBef>
            <a:spcAft>
              <a:spcPct val="35000"/>
            </a:spcAft>
            <a:buNone/>
          </a:pPr>
          <a:r>
            <a:rPr lang="en-US" sz="1600" b="1" kern="1200" dirty="0"/>
            <a:t>IV. External Evidence </a:t>
          </a:r>
          <a:r>
            <a:rPr lang="en-US" sz="1600" kern="1200" dirty="0"/>
            <a:t>[6]</a:t>
          </a:r>
        </a:p>
      </dsp:txBody>
      <dsp:txXfrm>
        <a:off x="369223" y="1809470"/>
        <a:ext cx="4938572" cy="2663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EC228C-D218-495D-A886-42F7DDB9C1A7}" type="datetimeFigureOut">
              <a:rPr lang="en-US" smtClean="0"/>
              <a:t>12/27/23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40BF8D-4A40-4C2C-BEC7-DBCA88EC766F}" type="slidenum">
              <a:rPr lang="en-US" smtClean="0"/>
              <a:t>‹#›</a:t>
            </a:fld>
            <a:endParaRPr lang="en-US"/>
          </a:p>
        </p:txBody>
      </p:sp>
    </p:spTree>
    <p:extLst>
      <p:ext uri="{BB962C8B-B14F-4D97-AF65-F5344CB8AC3E}">
        <p14:creationId xmlns:p14="http://schemas.microsoft.com/office/powerpoint/2010/main" val="32911583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2D1E2F-BBAD-924A-9415-F9ADD5387FA4}" type="datetimeFigureOut">
              <a:rPr lang="en-US" smtClean="0"/>
              <a:t>12/27/23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3CF019-A9A4-F541-B5AA-44003FB8F095}" type="slidenum">
              <a:rPr lang="en-US" smtClean="0"/>
              <a:t>‹#›</a:t>
            </a:fld>
            <a:endParaRPr lang="en-US"/>
          </a:p>
        </p:txBody>
      </p:sp>
    </p:spTree>
    <p:extLst>
      <p:ext uri="{BB962C8B-B14F-4D97-AF65-F5344CB8AC3E}">
        <p14:creationId xmlns:p14="http://schemas.microsoft.com/office/powerpoint/2010/main" val="36493200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3CF019-A9A4-F541-B5AA-44003FB8F095}" type="slidenum">
              <a:rPr lang="en-US" smtClean="0"/>
              <a:t>1</a:t>
            </a:fld>
            <a:endParaRPr lang="en-US"/>
          </a:p>
        </p:txBody>
      </p:sp>
    </p:spTree>
    <p:extLst>
      <p:ext uri="{BB962C8B-B14F-4D97-AF65-F5344CB8AC3E}">
        <p14:creationId xmlns:p14="http://schemas.microsoft.com/office/powerpoint/2010/main" val="1374079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15</a:t>
            </a:fld>
            <a:endParaRPr lang="en-US"/>
          </a:p>
        </p:txBody>
      </p:sp>
    </p:spTree>
    <p:extLst>
      <p:ext uri="{BB962C8B-B14F-4D97-AF65-F5344CB8AC3E}">
        <p14:creationId xmlns:p14="http://schemas.microsoft.com/office/powerpoint/2010/main" val="1384313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17</a:t>
            </a:fld>
            <a:endParaRPr lang="en-US"/>
          </a:p>
        </p:txBody>
      </p:sp>
    </p:spTree>
    <p:extLst>
      <p:ext uri="{BB962C8B-B14F-4D97-AF65-F5344CB8AC3E}">
        <p14:creationId xmlns:p14="http://schemas.microsoft.com/office/powerpoint/2010/main" val="3414297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18</a:t>
            </a:fld>
            <a:endParaRPr lang="en-US"/>
          </a:p>
        </p:txBody>
      </p:sp>
    </p:spTree>
    <p:extLst>
      <p:ext uri="{BB962C8B-B14F-4D97-AF65-F5344CB8AC3E}">
        <p14:creationId xmlns:p14="http://schemas.microsoft.com/office/powerpoint/2010/main" val="2113565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20</a:t>
            </a:fld>
            <a:endParaRPr lang="en-US"/>
          </a:p>
        </p:txBody>
      </p:sp>
    </p:spTree>
    <p:extLst>
      <p:ext uri="{BB962C8B-B14F-4D97-AF65-F5344CB8AC3E}">
        <p14:creationId xmlns:p14="http://schemas.microsoft.com/office/powerpoint/2010/main" val="2680799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21</a:t>
            </a:fld>
            <a:endParaRPr lang="en-US"/>
          </a:p>
        </p:txBody>
      </p:sp>
    </p:spTree>
    <p:extLst>
      <p:ext uri="{BB962C8B-B14F-4D97-AF65-F5344CB8AC3E}">
        <p14:creationId xmlns:p14="http://schemas.microsoft.com/office/powerpoint/2010/main" val="3964292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22</a:t>
            </a:fld>
            <a:endParaRPr lang="en-US"/>
          </a:p>
        </p:txBody>
      </p:sp>
    </p:spTree>
    <p:extLst>
      <p:ext uri="{BB962C8B-B14F-4D97-AF65-F5344CB8AC3E}">
        <p14:creationId xmlns:p14="http://schemas.microsoft.com/office/powerpoint/2010/main" val="3980889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23</a:t>
            </a:fld>
            <a:endParaRPr lang="en-US"/>
          </a:p>
        </p:txBody>
      </p:sp>
    </p:spTree>
    <p:extLst>
      <p:ext uri="{BB962C8B-B14F-4D97-AF65-F5344CB8AC3E}">
        <p14:creationId xmlns:p14="http://schemas.microsoft.com/office/powerpoint/2010/main" val="1462208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24</a:t>
            </a:fld>
            <a:endParaRPr lang="en-US"/>
          </a:p>
        </p:txBody>
      </p:sp>
    </p:spTree>
    <p:extLst>
      <p:ext uri="{BB962C8B-B14F-4D97-AF65-F5344CB8AC3E}">
        <p14:creationId xmlns:p14="http://schemas.microsoft.com/office/powerpoint/2010/main" val="319200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52095" algn="ctr">
              <a:lnSpc>
                <a:spcPct val="150000"/>
              </a:lnSpc>
              <a:spcBef>
                <a:spcPts val="600"/>
              </a:spcBef>
              <a:spcAft>
                <a:spcPts val="1200"/>
              </a:spcAft>
            </a:pPr>
            <a:endParaRPr lang="en-GB" sz="1800">
              <a:effectLst/>
              <a:latin typeface="Times New Roman" panose="02020603050405020304" pitchFamily="18" charset="0"/>
              <a:ea typeface="PMingLiU" panose="02020500000000000000" pitchFamily="18" charset="-120"/>
              <a:cs typeface="Times New Roman" panose="02020603050405020304" pitchFamily="18" charset="0"/>
            </a:endParaRPr>
          </a:p>
          <a:p>
            <a:pPr indent="252095" algn="ctr">
              <a:lnSpc>
                <a:spcPct val="115000"/>
              </a:lnSpc>
              <a:spcBef>
                <a:spcPts val="600"/>
              </a:spcBef>
              <a:spcAft>
                <a:spcPts val="1200"/>
              </a:spcAft>
            </a:pPr>
            <a:r>
              <a:rPr lang="en-GB" sz="1800">
                <a:effectLst/>
                <a:latin typeface="Times New Roman" panose="02020603050405020304" pitchFamily="18" charset="0"/>
                <a:ea typeface="PMingLiU" panose="02020500000000000000" pitchFamily="18" charset="-120"/>
                <a:cs typeface="Times New Roman" panose="02020603050405020304" pitchFamily="18" charset="0"/>
              </a:rPr>
              <a:t>(a)</a:t>
            </a:r>
            <a:endParaRPr lang="en-HK" sz="1800">
              <a:effectLst/>
              <a:latin typeface="Times New Roman" panose="02020603050405020304" pitchFamily="18" charset="0"/>
              <a:ea typeface="PMingLiU" panose="02020500000000000000" pitchFamily="18" charset="-120"/>
              <a:cs typeface="Times New Roman" panose="02020603050405020304" pitchFamily="18" charset="0"/>
            </a:endParaRPr>
          </a:p>
          <a:p>
            <a:pPr indent="252095" algn="ctr">
              <a:lnSpc>
                <a:spcPct val="115000"/>
              </a:lnSpc>
              <a:spcBef>
                <a:spcPts val="600"/>
              </a:spcBef>
              <a:spcAft>
                <a:spcPts val="1200"/>
              </a:spcAft>
            </a:pPr>
            <a:r>
              <a:rPr lang="en-GB" sz="1800">
                <a:effectLst/>
                <a:latin typeface="Times New Roman" panose="02020603050405020304" pitchFamily="18" charset="0"/>
                <a:ea typeface="PMingLiU" panose="02020500000000000000" pitchFamily="18" charset="-120"/>
                <a:cs typeface="Times New Roman" panose="02020603050405020304" pitchFamily="18" charset="0"/>
              </a:rPr>
              <a:t>(b)</a:t>
            </a:r>
            <a:endParaRPr lang="en-HK" sz="1800">
              <a:effectLst/>
              <a:latin typeface="Times New Roman" panose="02020603050405020304" pitchFamily="18" charset="0"/>
              <a:ea typeface="PMingLiU" panose="02020500000000000000" pitchFamily="18" charset="-120"/>
              <a:cs typeface="Times New Roman" panose="02020603050405020304" pitchFamily="18" charset="0"/>
            </a:endParaRPr>
          </a:p>
          <a:p>
            <a:pPr indent="252095" algn="ctr">
              <a:lnSpc>
                <a:spcPct val="115000"/>
              </a:lnSpc>
              <a:spcBef>
                <a:spcPts val="600"/>
              </a:spcBef>
              <a:spcAft>
                <a:spcPts val="1200"/>
              </a:spcAft>
            </a:pPr>
            <a:r>
              <a:rPr lang="en-GB" sz="1800">
                <a:effectLst/>
                <a:latin typeface="Times New Roman" panose="02020603050405020304" pitchFamily="18" charset="0"/>
                <a:ea typeface="PMingLiU" panose="02020500000000000000" pitchFamily="18" charset="-120"/>
                <a:cs typeface="Times New Roman" panose="02020603050405020304" pitchFamily="18" charset="0"/>
              </a:rPr>
              <a:t> </a:t>
            </a:r>
            <a:endParaRPr lang="en-HK" sz="1800">
              <a:effectLst/>
              <a:latin typeface="Times New Roman" panose="02020603050405020304" pitchFamily="18" charset="0"/>
              <a:ea typeface="PMingLiU" panose="02020500000000000000" pitchFamily="18" charset="-12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31</a:t>
            </a:fld>
            <a:endParaRPr lang="en-US"/>
          </a:p>
        </p:txBody>
      </p:sp>
    </p:spTree>
    <p:extLst>
      <p:ext uri="{BB962C8B-B14F-4D97-AF65-F5344CB8AC3E}">
        <p14:creationId xmlns:p14="http://schemas.microsoft.com/office/powerpoint/2010/main" val="3288989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35</a:t>
            </a:fld>
            <a:endParaRPr lang="en-US"/>
          </a:p>
        </p:txBody>
      </p:sp>
    </p:spTree>
    <p:extLst>
      <p:ext uri="{BB962C8B-B14F-4D97-AF65-F5344CB8AC3E}">
        <p14:creationId xmlns:p14="http://schemas.microsoft.com/office/powerpoint/2010/main" val="883018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3CF019-A9A4-F541-B5AA-44003FB8F095}" type="slidenum">
              <a:rPr lang="en-US" smtClean="0"/>
              <a:t>3</a:t>
            </a:fld>
            <a:endParaRPr lang="en-US"/>
          </a:p>
        </p:txBody>
      </p:sp>
    </p:spTree>
    <p:extLst>
      <p:ext uri="{BB962C8B-B14F-4D97-AF65-F5344CB8AC3E}">
        <p14:creationId xmlns:p14="http://schemas.microsoft.com/office/powerpoint/2010/main" val="964989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37</a:t>
            </a:fld>
            <a:endParaRPr lang="en-US"/>
          </a:p>
        </p:txBody>
      </p:sp>
    </p:spTree>
    <p:extLst>
      <p:ext uri="{BB962C8B-B14F-4D97-AF65-F5344CB8AC3E}">
        <p14:creationId xmlns:p14="http://schemas.microsoft.com/office/powerpoint/2010/main" val="3551121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3CF019-A9A4-F541-B5AA-44003FB8F095}" type="slidenum">
              <a:rPr lang="en-US" smtClean="0"/>
              <a:t>38</a:t>
            </a:fld>
            <a:endParaRPr lang="en-US"/>
          </a:p>
        </p:txBody>
      </p:sp>
    </p:spTree>
    <p:extLst>
      <p:ext uri="{BB962C8B-B14F-4D97-AF65-F5344CB8AC3E}">
        <p14:creationId xmlns:p14="http://schemas.microsoft.com/office/powerpoint/2010/main" val="3086240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39</a:t>
            </a:fld>
            <a:endParaRPr lang="en-US"/>
          </a:p>
        </p:txBody>
      </p:sp>
    </p:spTree>
    <p:extLst>
      <p:ext uri="{BB962C8B-B14F-4D97-AF65-F5344CB8AC3E}">
        <p14:creationId xmlns:p14="http://schemas.microsoft.com/office/powerpoint/2010/main" val="3793930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54</a:t>
            </a:fld>
            <a:endParaRPr lang="en-US"/>
          </a:p>
        </p:txBody>
      </p:sp>
    </p:spTree>
    <p:extLst>
      <p:ext uri="{BB962C8B-B14F-4D97-AF65-F5344CB8AC3E}">
        <p14:creationId xmlns:p14="http://schemas.microsoft.com/office/powerpoint/2010/main" val="1222419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55</a:t>
            </a:fld>
            <a:endParaRPr lang="en-US"/>
          </a:p>
        </p:txBody>
      </p:sp>
    </p:spTree>
    <p:extLst>
      <p:ext uri="{BB962C8B-B14F-4D97-AF65-F5344CB8AC3E}">
        <p14:creationId xmlns:p14="http://schemas.microsoft.com/office/powerpoint/2010/main" val="2020320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3CF019-A9A4-F541-B5AA-44003FB8F095}" type="slidenum">
              <a:rPr lang="en-US" smtClean="0"/>
              <a:t>57</a:t>
            </a:fld>
            <a:endParaRPr lang="en-US"/>
          </a:p>
        </p:txBody>
      </p:sp>
    </p:spTree>
    <p:extLst>
      <p:ext uri="{BB962C8B-B14F-4D97-AF65-F5344CB8AC3E}">
        <p14:creationId xmlns:p14="http://schemas.microsoft.com/office/powerpoint/2010/main" val="3668360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66</a:t>
            </a:fld>
            <a:endParaRPr lang="en-US"/>
          </a:p>
        </p:txBody>
      </p:sp>
    </p:spTree>
    <p:extLst>
      <p:ext uri="{BB962C8B-B14F-4D97-AF65-F5344CB8AC3E}">
        <p14:creationId xmlns:p14="http://schemas.microsoft.com/office/powerpoint/2010/main" val="4218248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67</a:t>
            </a:fld>
            <a:endParaRPr lang="en-US"/>
          </a:p>
        </p:txBody>
      </p:sp>
    </p:spTree>
    <p:extLst>
      <p:ext uri="{BB962C8B-B14F-4D97-AF65-F5344CB8AC3E}">
        <p14:creationId xmlns:p14="http://schemas.microsoft.com/office/powerpoint/2010/main" val="3207005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70</a:t>
            </a:fld>
            <a:endParaRPr lang="en-US"/>
          </a:p>
        </p:txBody>
      </p:sp>
    </p:spTree>
    <p:extLst>
      <p:ext uri="{BB962C8B-B14F-4D97-AF65-F5344CB8AC3E}">
        <p14:creationId xmlns:p14="http://schemas.microsoft.com/office/powerpoint/2010/main" val="3421960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74</a:t>
            </a:fld>
            <a:endParaRPr lang="en-US"/>
          </a:p>
        </p:txBody>
      </p:sp>
    </p:spTree>
    <p:extLst>
      <p:ext uri="{BB962C8B-B14F-4D97-AF65-F5344CB8AC3E}">
        <p14:creationId xmlns:p14="http://schemas.microsoft.com/office/powerpoint/2010/main" val="1397403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3CF019-A9A4-F541-B5AA-44003FB8F095}" type="slidenum">
              <a:rPr lang="en-US" smtClean="0"/>
              <a:t>4</a:t>
            </a:fld>
            <a:endParaRPr lang="en-US"/>
          </a:p>
        </p:txBody>
      </p:sp>
    </p:spTree>
    <p:extLst>
      <p:ext uri="{BB962C8B-B14F-4D97-AF65-F5344CB8AC3E}">
        <p14:creationId xmlns:p14="http://schemas.microsoft.com/office/powerpoint/2010/main" val="1275688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93CF019-A9A4-F541-B5AA-44003FB8F095}" type="slidenum">
              <a:rPr lang="en-US" smtClean="0"/>
              <a:t>78</a:t>
            </a:fld>
            <a:endParaRPr lang="en-US"/>
          </a:p>
        </p:txBody>
      </p:sp>
    </p:spTree>
    <p:extLst>
      <p:ext uri="{BB962C8B-B14F-4D97-AF65-F5344CB8AC3E}">
        <p14:creationId xmlns:p14="http://schemas.microsoft.com/office/powerpoint/2010/main" val="1327231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93CF019-A9A4-F541-B5AA-44003FB8F095}" type="slidenum">
              <a:rPr lang="en-US" smtClean="0"/>
              <a:t>79</a:t>
            </a:fld>
            <a:endParaRPr lang="en-US"/>
          </a:p>
        </p:txBody>
      </p:sp>
    </p:spTree>
    <p:extLst>
      <p:ext uri="{BB962C8B-B14F-4D97-AF65-F5344CB8AC3E}">
        <p14:creationId xmlns:p14="http://schemas.microsoft.com/office/powerpoint/2010/main" val="2371419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80</a:t>
            </a:fld>
            <a:endParaRPr lang="en-US"/>
          </a:p>
        </p:txBody>
      </p:sp>
    </p:spTree>
    <p:extLst>
      <p:ext uri="{BB962C8B-B14F-4D97-AF65-F5344CB8AC3E}">
        <p14:creationId xmlns:p14="http://schemas.microsoft.com/office/powerpoint/2010/main" val="3067969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3CF019-A9A4-F541-B5AA-44003FB8F095}" type="slidenum">
              <a:rPr lang="en-US" smtClean="0"/>
              <a:t>5</a:t>
            </a:fld>
            <a:endParaRPr lang="en-US"/>
          </a:p>
        </p:txBody>
      </p:sp>
    </p:spTree>
    <p:extLst>
      <p:ext uri="{BB962C8B-B14F-4D97-AF65-F5344CB8AC3E}">
        <p14:creationId xmlns:p14="http://schemas.microsoft.com/office/powerpoint/2010/main" val="3872505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3CF019-A9A4-F541-B5AA-44003FB8F095}" type="slidenum">
              <a:rPr lang="en-US" smtClean="0"/>
              <a:t>6</a:t>
            </a:fld>
            <a:endParaRPr lang="en-US"/>
          </a:p>
        </p:txBody>
      </p:sp>
    </p:spTree>
    <p:extLst>
      <p:ext uri="{BB962C8B-B14F-4D97-AF65-F5344CB8AC3E}">
        <p14:creationId xmlns:p14="http://schemas.microsoft.com/office/powerpoint/2010/main" val="2335658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7</a:t>
            </a:fld>
            <a:endParaRPr lang="en-US"/>
          </a:p>
        </p:txBody>
      </p:sp>
    </p:spTree>
    <p:extLst>
      <p:ext uri="{BB962C8B-B14F-4D97-AF65-F5344CB8AC3E}">
        <p14:creationId xmlns:p14="http://schemas.microsoft.com/office/powerpoint/2010/main" val="1261936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8</a:t>
            </a:fld>
            <a:endParaRPr lang="en-US"/>
          </a:p>
        </p:txBody>
      </p:sp>
    </p:spTree>
    <p:extLst>
      <p:ext uri="{BB962C8B-B14F-4D97-AF65-F5344CB8AC3E}">
        <p14:creationId xmlns:p14="http://schemas.microsoft.com/office/powerpoint/2010/main" val="2514448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9</a:t>
            </a:fld>
            <a:endParaRPr lang="en-US"/>
          </a:p>
        </p:txBody>
      </p:sp>
    </p:spTree>
    <p:extLst>
      <p:ext uri="{BB962C8B-B14F-4D97-AF65-F5344CB8AC3E}">
        <p14:creationId xmlns:p14="http://schemas.microsoft.com/office/powerpoint/2010/main" val="2324870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10</a:t>
            </a:fld>
            <a:endParaRPr lang="en-US"/>
          </a:p>
        </p:txBody>
      </p:sp>
    </p:spTree>
    <p:extLst>
      <p:ext uri="{BB962C8B-B14F-4D97-AF65-F5344CB8AC3E}">
        <p14:creationId xmlns:p14="http://schemas.microsoft.com/office/powerpoint/2010/main" val="40926355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5.emf"/><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building with a sign on it&#10;&#10;Description automatically generated with low confidence">
            <a:extLst>
              <a:ext uri="{FF2B5EF4-FFF2-40B4-BE49-F238E27FC236}">
                <a16:creationId xmlns:a16="http://schemas.microsoft.com/office/drawing/2014/main" id="{D60681F7-13B8-FCA0-6853-6B0E2AD9D3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00928782-DAAB-0EAE-05E5-9766D3A3A49A}"/>
              </a:ext>
            </a:extLst>
          </p:cNvPr>
          <p:cNvSpPr/>
          <p:nvPr userDrawn="1"/>
        </p:nvSpPr>
        <p:spPr>
          <a:xfrm>
            <a:off x="0" y="0"/>
            <a:ext cx="3152125" cy="51435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F7E9C05-0F4D-A4CA-84CA-E2AF658F8A8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428703" y="4710451"/>
            <a:ext cx="1548805" cy="202018"/>
          </a:xfrm>
          <a:prstGeom prst="rect">
            <a:avLst/>
          </a:prstGeom>
        </p:spPr>
      </p:pic>
      <p:sp>
        <p:nvSpPr>
          <p:cNvPr id="9" name="Title 1">
            <a:extLst>
              <a:ext uri="{FF2B5EF4-FFF2-40B4-BE49-F238E27FC236}">
                <a16:creationId xmlns:a16="http://schemas.microsoft.com/office/drawing/2014/main" id="{E62A8F99-4E69-B25E-2646-E39BE17AEA3C}"/>
              </a:ext>
            </a:extLst>
          </p:cNvPr>
          <p:cNvSpPr>
            <a:spLocks noGrp="1"/>
          </p:cNvSpPr>
          <p:nvPr>
            <p:ph type="ctrTitle" hasCustomPrompt="1"/>
          </p:nvPr>
        </p:nvSpPr>
        <p:spPr>
          <a:xfrm>
            <a:off x="114791" y="1993106"/>
            <a:ext cx="3037334" cy="1157288"/>
          </a:xfrm>
        </p:spPr>
        <p:txBody>
          <a:bodyPr anchor="b">
            <a:noAutofit/>
          </a:bodyPr>
          <a:lstStyle>
            <a:lvl1pPr algn="l">
              <a:defRPr sz="4000" b="0">
                <a:solidFill>
                  <a:schemeClr val="tx1"/>
                </a:solidFill>
              </a:defRPr>
            </a:lvl1pPr>
          </a:lstStyle>
          <a:p>
            <a:r>
              <a:rPr lang="en-US"/>
              <a:t>Click to edit </a:t>
            </a:r>
            <a:br>
              <a:rPr lang="en-US"/>
            </a:br>
            <a:r>
              <a:rPr lang="en-US"/>
              <a:t>Master title style</a:t>
            </a:r>
          </a:p>
        </p:txBody>
      </p:sp>
      <p:sp>
        <p:nvSpPr>
          <p:cNvPr id="10" name="Subtitle 2">
            <a:extLst>
              <a:ext uri="{FF2B5EF4-FFF2-40B4-BE49-F238E27FC236}">
                <a16:creationId xmlns:a16="http://schemas.microsoft.com/office/drawing/2014/main" id="{43F10954-5E8B-C77C-AB5A-3FFDE4D94C66}"/>
              </a:ext>
            </a:extLst>
          </p:cNvPr>
          <p:cNvSpPr>
            <a:spLocks noGrp="1"/>
          </p:cNvSpPr>
          <p:nvPr>
            <p:ph type="subTitle" idx="1"/>
          </p:nvPr>
        </p:nvSpPr>
        <p:spPr>
          <a:xfrm>
            <a:off x="120136" y="3150394"/>
            <a:ext cx="3031990" cy="997347"/>
          </a:xfrm>
          <a:prstGeom prst="rect">
            <a:avLst/>
          </a:prstGeo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a:extLst>
              <a:ext uri="{FF2B5EF4-FFF2-40B4-BE49-F238E27FC236}">
                <a16:creationId xmlns:a16="http://schemas.microsoft.com/office/drawing/2014/main" id="{569B090C-E107-4C47-886E-3DF1EC2D9FE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2394" y="229118"/>
            <a:ext cx="1970712" cy="377582"/>
          </a:xfrm>
          <a:prstGeom prst="rect">
            <a:avLst/>
          </a:prstGeom>
        </p:spPr>
      </p:pic>
    </p:spTree>
    <p:extLst>
      <p:ext uri="{BB962C8B-B14F-4D97-AF65-F5344CB8AC3E}">
        <p14:creationId xmlns:p14="http://schemas.microsoft.com/office/powerpoint/2010/main" val="4071085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A5CFB0A-00D7-0E4C-A934-6D5114FDB05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299411"/>
            <a:ext cx="9144000" cy="3258151"/>
          </a:xfrm>
          <a:prstGeom prst="rect">
            <a:avLst/>
          </a:prstGeom>
          <a:solidFill>
            <a:srgbClr val="A02337"/>
          </a:solidFill>
        </p:spPr>
      </p:pic>
      <p:sp>
        <p:nvSpPr>
          <p:cNvPr id="2" name="Title 1"/>
          <p:cNvSpPr>
            <a:spLocks noGrp="1"/>
          </p:cNvSpPr>
          <p:nvPr>
            <p:ph type="title" hasCustomPrompt="1"/>
          </p:nvPr>
        </p:nvSpPr>
        <p:spPr>
          <a:xfrm>
            <a:off x="321734" y="1373115"/>
            <a:ext cx="5383497" cy="1453449"/>
          </a:xfrm>
        </p:spPr>
        <p:txBody>
          <a:bodyPr anchor="b">
            <a:normAutofit/>
          </a:bodyPr>
          <a:lstStyle>
            <a:lvl1pPr>
              <a:defRPr sz="3600">
                <a:solidFill>
                  <a:schemeClr val="bg1"/>
                </a:solidFill>
              </a:defRPr>
            </a:lvl1pPr>
          </a:lstStyle>
          <a:p>
            <a:r>
              <a:rPr lang="en-US"/>
              <a:t>Click to edit </a:t>
            </a:r>
            <a:br>
              <a:rPr lang="en-US"/>
            </a:br>
            <a:r>
              <a:rPr lang="en-US"/>
              <a:t>Master title style</a:t>
            </a:r>
          </a:p>
        </p:txBody>
      </p:sp>
      <p:sp>
        <p:nvSpPr>
          <p:cNvPr id="3" name="Text Placeholder 2"/>
          <p:cNvSpPr>
            <a:spLocks noGrp="1"/>
          </p:cNvSpPr>
          <p:nvPr>
            <p:ph type="body" idx="1"/>
          </p:nvPr>
        </p:nvSpPr>
        <p:spPr>
          <a:xfrm>
            <a:off x="316485" y="2832504"/>
            <a:ext cx="5388747" cy="951446"/>
          </a:xfrm>
          <a:prstGeom prst="rect">
            <a:avLst/>
          </a:prstGeo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2" name="Picture 11">
            <a:extLst>
              <a:ext uri="{FF2B5EF4-FFF2-40B4-BE49-F238E27FC236}">
                <a16:creationId xmlns:a16="http://schemas.microsoft.com/office/drawing/2014/main" id="{E4AFD833-CC88-734B-89F2-B939F25A165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3965" y="197148"/>
            <a:ext cx="1970712" cy="377582"/>
          </a:xfrm>
          <a:prstGeom prst="rect">
            <a:avLst/>
          </a:prstGeom>
        </p:spPr>
      </p:pic>
      <p:pic>
        <p:nvPicPr>
          <p:cNvPr id="17" name="Picture 16">
            <a:extLst>
              <a:ext uri="{FF2B5EF4-FFF2-40B4-BE49-F238E27FC236}">
                <a16:creationId xmlns:a16="http://schemas.microsoft.com/office/drawing/2014/main" id="{E83B1543-EBB5-1E4B-91BD-EE4EA379785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356574" y="4791215"/>
            <a:ext cx="1548805" cy="202018"/>
          </a:xfrm>
          <a:prstGeom prst="rect">
            <a:avLst/>
          </a:prstGeom>
        </p:spPr>
      </p:pic>
      <p:pic>
        <p:nvPicPr>
          <p:cNvPr id="18" name="Picture 17">
            <a:extLst>
              <a:ext uri="{FF2B5EF4-FFF2-40B4-BE49-F238E27FC236}">
                <a16:creationId xmlns:a16="http://schemas.microsoft.com/office/drawing/2014/main" id="{7EA64B7B-3506-0144-91B3-7054F6ABFE2B}"/>
              </a:ext>
            </a:extLst>
          </p:cNvPr>
          <p:cNvPicPr>
            <a:picLocks noChangeAspect="1"/>
          </p:cNvPicPr>
          <p:nvPr userDrawn="1"/>
        </p:nvPicPr>
        <p:blipFill>
          <a:blip r:embed="rId5">
            <a:alphaModFix amt="7000"/>
          </a:blip>
          <a:stretch>
            <a:fillRect/>
          </a:stretch>
        </p:blipFill>
        <p:spPr>
          <a:xfrm>
            <a:off x="6102417" y="1055240"/>
            <a:ext cx="3746491" cy="3746491"/>
          </a:xfrm>
          <a:prstGeom prst="rect">
            <a:avLst/>
          </a:prstGeom>
        </p:spPr>
      </p:pic>
    </p:spTree>
    <p:extLst>
      <p:ext uri="{BB962C8B-B14F-4D97-AF65-F5344CB8AC3E}">
        <p14:creationId xmlns:p14="http://schemas.microsoft.com/office/powerpoint/2010/main" val="169597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830709"/>
            <a:ext cx="8248650" cy="3612305"/>
          </a:xfrm>
          <a:prstGeom prst="rect">
            <a:avLst/>
          </a:prstGeom>
        </p:spPr>
        <p:txBody>
          <a:bodyPr/>
          <a:lstStyle>
            <a:lvl1pPr marL="0" indent="0">
              <a:buNone/>
              <a:defRPr>
                <a:solidFill>
                  <a:schemeClr val="tx1"/>
                </a:solidFill>
              </a:defRPr>
            </a:lvl1pPr>
            <a:lvl2pPr>
              <a:buClr>
                <a:srgbClr val="A52337"/>
              </a:buClr>
              <a:defRPr>
                <a:solidFill>
                  <a:schemeClr val="tx1"/>
                </a:solidFill>
              </a:defRPr>
            </a:lvl2pPr>
            <a:lvl3pPr>
              <a:buClr>
                <a:srgbClr val="A52337"/>
              </a:buClr>
              <a:defRPr>
                <a:solidFill>
                  <a:schemeClr val="tx1"/>
                </a:solidFill>
              </a:defRPr>
            </a:lvl3pPr>
            <a:lvl4pPr>
              <a:buClr>
                <a:srgbClr val="A52337"/>
              </a:buClr>
              <a:defRPr>
                <a:solidFill>
                  <a:schemeClr val="tx1"/>
                </a:solidFill>
              </a:defRPr>
            </a:lvl4pPr>
            <a:lvl5pPr>
              <a:buClr>
                <a:srgbClr val="A52337"/>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66700" y="4641534"/>
            <a:ext cx="2057400" cy="223225"/>
          </a:xfrm>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a:xfrm>
            <a:off x="6457950" y="4641534"/>
            <a:ext cx="2057400" cy="223225"/>
          </a:xfrm>
        </p:spPr>
        <p:txBody>
          <a:bodyPr/>
          <a:lstStyle>
            <a:lvl1pPr>
              <a:defRPr>
                <a:solidFill>
                  <a:schemeClr val="tx1"/>
                </a:solidFill>
              </a:defRPr>
            </a:lvl1pPr>
          </a:lstStyle>
          <a:p>
            <a:fld id="{2B7B873C-A46E-4878-A014-BF36A57BE664}" type="slidenum">
              <a:rPr lang="en-US" smtClean="0"/>
              <a:pPr/>
              <a:t>‹#›</a:t>
            </a:fld>
            <a:endParaRPr lang="en-US"/>
          </a:p>
        </p:txBody>
      </p:sp>
      <p:pic>
        <p:nvPicPr>
          <p:cNvPr id="11" name="Picture 10">
            <a:extLst>
              <a:ext uri="{FF2B5EF4-FFF2-40B4-BE49-F238E27FC236}">
                <a16:creationId xmlns:a16="http://schemas.microsoft.com/office/drawing/2014/main" id="{8A6CB6BC-E2B6-A64A-B743-C251ED6327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0778"/>
          </a:xfrm>
          <a:prstGeom prst="rect">
            <a:avLst/>
          </a:prstGeom>
          <a:solidFill>
            <a:srgbClr val="A02337"/>
          </a:solidFill>
        </p:spPr>
      </p:pic>
      <p:pic>
        <p:nvPicPr>
          <p:cNvPr id="20" name="Picture 19">
            <a:extLst>
              <a:ext uri="{FF2B5EF4-FFF2-40B4-BE49-F238E27FC236}">
                <a16:creationId xmlns:a16="http://schemas.microsoft.com/office/drawing/2014/main" id="{C2DBB147-AC15-2F46-9B4D-2EAECD979E3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2709" y="85306"/>
            <a:ext cx="355681" cy="355681"/>
          </a:xfrm>
          <a:prstGeom prst="rect">
            <a:avLst/>
          </a:prstGeom>
        </p:spPr>
      </p:pic>
      <p:sp>
        <p:nvSpPr>
          <p:cNvPr id="2" name="Title 1"/>
          <p:cNvSpPr>
            <a:spLocks noGrp="1"/>
          </p:cNvSpPr>
          <p:nvPr>
            <p:ph type="title"/>
          </p:nvPr>
        </p:nvSpPr>
        <p:spPr>
          <a:xfrm>
            <a:off x="46658" y="-65117"/>
            <a:ext cx="8248650" cy="706897"/>
          </a:xfrm>
          <a:noFill/>
        </p:spPr>
        <p:txBody>
          <a:bodyPr>
            <a:normAutofit/>
          </a:bodyPr>
          <a:lstStyle>
            <a:lvl1pPr>
              <a:defRPr sz="2600">
                <a:solidFill>
                  <a:schemeClr val="bg1"/>
                </a:solidFill>
              </a:defRPr>
            </a:lvl1pPr>
          </a:lstStyle>
          <a:p>
            <a:r>
              <a:rPr lang="en-US"/>
              <a:t>Click to edit Master title style</a:t>
            </a:r>
          </a:p>
        </p:txBody>
      </p:sp>
    </p:spTree>
    <p:extLst>
      <p:ext uri="{BB962C8B-B14F-4D97-AF65-F5344CB8AC3E}">
        <p14:creationId xmlns:p14="http://schemas.microsoft.com/office/powerpoint/2010/main" val="1510244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6700" y="340895"/>
            <a:ext cx="8248650" cy="1413794"/>
          </a:xfrm>
        </p:spPr>
        <p:txBody>
          <a:bodyPr/>
          <a:lstStyle>
            <a:lvl1pPr>
              <a:defRPr>
                <a:solidFill>
                  <a:srgbClr val="A02337"/>
                </a:solidFill>
              </a:defRPr>
            </a:lvl1pPr>
          </a:lstStyle>
          <a:p>
            <a:r>
              <a:rPr lang="en-US"/>
              <a:t>Click to edit Master title style</a:t>
            </a:r>
          </a:p>
        </p:txBody>
      </p:sp>
      <p:sp>
        <p:nvSpPr>
          <p:cNvPr id="4" name="Date Placeholder 3"/>
          <p:cNvSpPr>
            <a:spLocks noGrp="1"/>
          </p:cNvSpPr>
          <p:nvPr>
            <p:ph type="dt" sz="half" idx="10"/>
          </p:nvPr>
        </p:nvSpPr>
        <p:spPr>
          <a:xfrm>
            <a:off x="266700" y="4328153"/>
            <a:ext cx="2057400" cy="223225"/>
          </a:xfrm>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a:xfrm>
            <a:off x="6457950" y="4328153"/>
            <a:ext cx="2057400" cy="223225"/>
          </a:xfrm>
        </p:spPr>
        <p:txBody>
          <a:bodyPr/>
          <a:lstStyle>
            <a:lvl1pPr>
              <a:defRPr>
                <a:solidFill>
                  <a:schemeClr val="tx1"/>
                </a:solidFill>
              </a:defRPr>
            </a:lvl1pPr>
          </a:lstStyle>
          <a:p>
            <a:fld id="{2B7B873C-A46E-4878-A014-BF36A57BE664}" type="slidenum">
              <a:rPr lang="en-US" smtClean="0"/>
              <a:pPr/>
              <a:t>‹#›</a:t>
            </a:fld>
            <a:endParaRPr lang="en-US"/>
          </a:p>
        </p:txBody>
      </p:sp>
      <p:pic>
        <p:nvPicPr>
          <p:cNvPr id="11" name="Picture 10">
            <a:extLst>
              <a:ext uri="{FF2B5EF4-FFF2-40B4-BE49-F238E27FC236}">
                <a16:creationId xmlns:a16="http://schemas.microsoft.com/office/drawing/2014/main" id="{8A6CB6BC-E2B6-A64A-B743-C251ED6327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129941"/>
          </a:xfrm>
          <a:prstGeom prst="rect">
            <a:avLst/>
          </a:prstGeom>
          <a:solidFill>
            <a:srgbClr val="A02337"/>
          </a:solidFill>
        </p:spPr>
      </p:pic>
      <p:pic>
        <p:nvPicPr>
          <p:cNvPr id="8" name="Picture 7">
            <a:extLst>
              <a:ext uri="{FF2B5EF4-FFF2-40B4-BE49-F238E27FC236}">
                <a16:creationId xmlns:a16="http://schemas.microsoft.com/office/drawing/2014/main" id="{07B3D9F2-52D6-4443-91EA-7D86029A5B5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85508" y="4784133"/>
            <a:ext cx="1470062" cy="281659"/>
          </a:xfrm>
          <a:prstGeom prst="rect">
            <a:avLst/>
          </a:prstGeom>
        </p:spPr>
      </p:pic>
      <p:sp>
        <p:nvSpPr>
          <p:cNvPr id="9" name="Content Placeholder 2">
            <a:extLst>
              <a:ext uri="{FF2B5EF4-FFF2-40B4-BE49-F238E27FC236}">
                <a16:creationId xmlns:a16="http://schemas.microsoft.com/office/drawing/2014/main" id="{ABE99B52-DF60-1540-A901-6477B334BD11}"/>
              </a:ext>
            </a:extLst>
          </p:cNvPr>
          <p:cNvSpPr>
            <a:spLocks noGrp="1"/>
          </p:cNvSpPr>
          <p:nvPr>
            <p:ph idx="1"/>
          </p:nvPr>
        </p:nvSpPr>
        <p:spPr>
          <a:xfrm>
            <a:off x="266700" y="1752987"/>
            <a:ext cx="8248650" cy="2477371"/>
          </a:xfrm>
          <a:prstGeom prst="rect">
            <a:avLst/>
          </a:prstGeom>
        </p:spPr>
        <p:txBody>
          <a:bodyPr/>
          <a:lstStyle>
            <a:lvl1pPr marL="0" indent="0">
              <a:buNone/>
              <a:defRPr>
                <a:solidFill>
                  <a:schemeClr val="tx1"/>
                </a:solidFill>
              </a:defRPr>
            </a:lvl1pPr>
            <a:lvl2pPr>
              <a:buClr>
                <a:srgbClr val="A02337"/>
              </a:buClr>
              <a:defRPr>
                <a:solidFill>
                  <a:schemeClr val="tx1"/>
                </a:solidFill>
              </a:defRPr>
            </a:lvl2pPr>
            <a:lvl3pPr>
              <a:buClr>
                <a:srgbClr val="A02337"/>
              </a:buClr>
              <a:defRPr>
                <a:solidFill>
                  <a:schemeClr val="tx1"/>
                </a:solidFill>
              </a:defRPr>
            </a:lvl3pPr>
            <a:lvl4pPr>
              <a:buClr>
                <a:srgbClr val="A02337"/>
              </a:buClr>
              <a:defRPr>
                <a:solidFill>
                  <a:schemeClr val="tx1"/>
                </a:solidFill>
              </a:defRPr>
            </a:lvl4pPr>
            <a:lvl5pPr>
              <a:buClr>
                <a:srgbClr val="A02337"/>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112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8" name="Picture 7" descr="A picture containing sky, outdoor&#10;&#10;Description automatically generated">
            <a:extLst>
              <a:ext uri="{FF2B5EF4-FFF2-40B4-BE49-F238E27FC236}">
                <a16:creationId xmlns:a16="http://schemas.microsoft.com/office/drawing/2014/main" id="{AD594E73-647C-2A39-4C03-60F283C1C40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5" name="Title 1">
            <a:extLst>
              <a:ext uri="{FF2B5EF4-FFF2-40B4-BE49-F238E27FC236}">
                <a16:creationId xmlns:a16="http://schemas.microsoft.com/office/drawing/2014/main" id="{2D19DE88-F7A5-F543-8EAD-B96C80292E85}"/>
              </a:ext>
            </a:extLst>
          </p:cNvPr>
          <p:cNvSpPr>
            <a:spLocks noGrp="1"/>
          </p:cNvSpPr>
          <p:nvPr>
            <p:ph type="ctrTitle" hasCustomPrompt="1"/>
          </p:nvPr>
        </p:nvSpPr>
        <p:spPr>
          <a:xfrm>
            <a:off x="183965" y="771878"/>
            <a:ext cx="5229706" cy="1157288"/>
          </a:xfrm>
        </p:spPr>
        <p:txBody>
          <a:bodyPr anchor="b">
            <a:noAutofit/>
          </a:bodyPr>
          <a:lstStyle>
            <a:lvl1pPr algn="l">
              <a:defRPr sz="4000" b="0">
                <a:solidFill>
                  <a:schemeClr val="tx1"/>
                </a:solidFill>
              </a:defRPr>
            </a:lvl1pPr>
          </a:lstStyle>
          <a:p>
            <a:r>
              <a:rPr lang="en-US"/>
              <a:t>Click to edit </a:t>
            </a:r>
            <a:br>
              <a:rPr lang="en-US"/>
            </a:br>
            <a:r>
              <a:rPr lang="en-US"/>
              <a:t>Master title style</a:t>
            </a:r>
          </a:p>
        </p:txBody>
      </p:sp>
      <p:sp>
        <p:nvSpPr>
          <p:cNvPr id="16" name="Subtitle 2">
            <a:extLst>
              <a:ext uri="{FF2B5EF4-FFF2-40B4-BE49-F238E27FC236}">
                <a16:creationId xmlns:a16="http://schemas.microsoft.com/office/drawing/2014/main" id="{D7ADC6F6-B9EA-5B40-9683-61177264411B}"/>
              </a:ext>
            </a:extLst>
          </p:cNvPr>
          <p:cNvSpPr>
            <a:spLocks noGrp="1"/>
          </p:cNvSpPr>
          <p:nvPr>
            <p:ph type="subTitle" idx="1"/>
          </p:nvPr>
        </p:nvSpPr>
        <p:spPr>
          <a:xfrm>
            <a:off x="192555" y="1929166"/>
            <a:ext cx="5220050" cy="997347"/>
          </a:xfrm>
          <a:prstGeom prst="rect">
            <a:avLst/>
          </a:prstGeo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3EBC3907-7533-C942-83A3-F7DC01C4162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303566" y="264832"/>
            <a:ext cx="1548805" cy="202018"/>
          </a:xfrm>
          <a:prstGeom prst="rect">
            <a:avLst/>
          </a:prstGeom>
        </p:spPr>
      </p:pic>
      <p:pic>
        <p:nvPicPr>
          <p:cNvPr id="9" name="Picture 8">
            <a:extLst>
              <a:ext uri="{FF2B5EF4-FFF2-40B4-BE49-F238E27FC236}">
                <a16:creationId xmlns:a16="http://schemas.microsoft.com/office/drawing/2014/main" id="{F36FDB9E-5101-9207-EBF3-D1CFA0887A7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2394" y="229118"/>
            <a:ext cx="1970712" cy="377582"/>
          </a:xfrm>
          <a:prstGeom prst="rect">
            <a:avLst/>
          </a:prstGeom>
        </p:spPr>
      </p:pic>
    </p:spTree>
    <p:extLst>
      <p:ext uri="{BB962C8B-B14F-4D97-AF65-F5344CB8AC3E}">
        <p14:creationId xmlns:p14="http://schemas.microsoft.com/office/powerpoint/2010/main" val="128494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4" name="Picture 3" descr="A picture containing outdoor, building&#10;&#10;Description automatically generated">
            <a:extLst>
              <a:ext uri="{FF2B5EF4-FFF2-40B4-BE49-F238E27FC236}">
                <a16:creationId xmlns:a16="http://schemas.microsoft.com/office/drawing/2014/main" id="{E0C7E362-5769-6338-397F-38D02DDEEDD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5" name="Title 1">
            <a:extLst>
              <a:ext uri="{FF2B5EF4-FFF2-40B4-BE49-F238E27FC236}">
                <a16:creationId xmlns:a16="http://schemas.microsoft.com/office/drawing/2014/main" id="{2D19DE88-F7A5-F543-8EAD-B96C80292E85}"/>
              </a:ext>
            </a:extLst>
          </p:cNvPr>
          <p:cNvSpPr>
            <a:spLocks noGrp="1"/>
          </p:cNvSpPr>
          <p:nvPr>
            <p:ph type="ctrTitle" hasCustomPrompt="1"/>
          </p:nvPr>
        </p:nvSpPr>
        <p:spPr>
          <a:xfrm>
            <a:off x="183965" y="771878"/>
            <a:ext cx="5229706" cy="1157288"/>
          </a:xfrm>
        </p:spPr>
        <p:txBody>
          <a:bodyPr anchor="b">
            <a:noAutofit/>
          </a:bodyPr>
          <a:lstStyle>
            <a:lvl1pPr algn="l">
              <a:defRPr sz="4000" b="0">
                <a:solidFill>
                  <a:schemeClr val="tx1"/>
                </a:solidFill>
              </a:defRPr>
            </a:lvl1pPr>
          </a:lstStyle>
          <a:p>
            <a:r>
              <a:rPr lang="en-US"/>
              <a:t>Click to edit </a:t>
            </a:r>
            <a:br>
              <a:rPr lang="en-US"/>
            </a:br>
            <a:r>
              <a:rPr lang="en-US"/>
              <a:t>Master title style</a:t>
            </a:r>
          </a:p>
        </p:txBody>
      </p:sp>
      <p:sp>
        <p:nvSpPr>
          <p:cNvPr id="16" name="Subtitle 2">
            <a:extLst>
              <a:ext uri="{FF2B5EF4-FFF2-40B4-BE49-F238E27FC236}">
                <a16:creationId xmlns:a16="http://schemas.microsoft.com/office/drawing/2014/main" id="{D7ADC6F6-B9EA-5B40-9683-61177264411B}"/>
              </a:ext>
            </a:extLst>
          </p:cNvPr>
          <p:cNvSpPr>
            <a:spLocks noGrp="1"/>
          </p:cNvSpPr>
          <p:nvPr>
            <p:ph type="subTitle" idx="1"/>
          </p:nvPr>
        </p:nvSpPr>
        <p:spPr>
          <a:xfrm>
            <a:off x="192555" y="1929166"/>
            <a:ext cx="5220050" cy="997347"/>
          </a:xfrm>
          <a:prstGeom prst="rect">
            <a:avLst/>
          </a:prstGeo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3EBC3907-7533-C942-83A3-F7DC01C4162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303566" y="264832"/>
            <a:ext cx="1548805" cy="202018"/>
          </a:xfrm>
          <a:prstGeom prst="rect">
            <a:avLst/>
          </a:prstGeom>
        </p:spPr>
      </p:pic>
      <p:pic>
        <p:nvPicPr>
          <p:cNvPr id="9" name="Picture 8">
            <a:extLst>
              <a:ext uri="{FF2B5EF4-FFF2-40B4-BE49-F238E27FC236}">
                <a16:creationId xmlns:a16="http://schemas.microsoft.com/office/drawing/2014/main" id="{F36FDB9E-5101-9207-EBF3-D1CFA0887A7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2394" y="229118"/>
            <a:ext cx="1970712" cy="377582"/>
          </a:xfrm>
          <a:prstGeom prst="rect">
            <a:avLst/>
          </a:prstGeom>
        </p:spPr>
      </p:pic>
    </p:spTree>
    <p:extLst>
      <p:ext uri="{BB962C8B-B14F-4D97-AF65-F5344CB8AC3E}">
        <p14:creationId xmlns:p14="http://schemas.microsoft.com/office/powerpoint/2010/main" val="325798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0B6021-8E99-454D-A4B5-DBFB061F95C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286"/>
            <a:ext cx="9144000" cy="5138928"/>
          </a:xfrm>
          <a:prstGeom prst="rect">
            <a:avLst/>
          </a:prstGeom>
        </p:spPr>
      </p:pic>
      <p:sp>
        <p:nvSpPr>
          <p:cNvPr id="15" name="Title 1">
            <a:extLst>
              <a:ext uri="{FF2B5EF4-FFF2-40B4-BE49-F238E27FC236}">
                <a16:creationId xmlns:a16="http://schemas.microsoft.com/office/drawing/2014/main" id="{2D19DE88-F7A5-F543-8EAD-B96C80292E85}"/>
              </a:ext>
            </a:extLst>
          </p:cNvPr>
          <p:cNvSpPr>
            <a:spLocks noGrp="1"/>
          </p:cNvSpPr>
          <p:nvPr>
            <p:ph type="ctrTitle" hasCustomPrompt="1"/>
          </p:nvPr>
        </p:nvSpPr>
        <p:spPr>
          <a:xfrm>
            <a:off x="3623731" y="1079517"/>
            <a:ext cx="5229706" cy="1157288"/>
          </a:xfrm>
        </p:spPr>
        <p:txBody>
          <a:bodyPr anchor="b">
            <a:noAutofit/>
          </a:bodyPr>
          <a:lstStyle>
            <a:lvl1pPr algn="r">
              <a:defRPr sz="4000" b="0">
                <a:solidFill>
                  <a:schemeClr val="tx1"/>
                </a:solidFill>
              </a:defRPr>
            </a:lvl1pPr>
          </a:lstStyle>
          <a:p>
            <a:r>
              <a:rPr lang="en-US"/>
              <a:t>Click to edit </a:t>
            </a:r>
            <a:br>
              <a:rPr lang="en-US"/>
            </a:br>
            <a:r>
              <a:rPr lang="en-US"/>
              <a:t>Master title style</a:t>
            </a:r>
          </a:p>
        </p:txBody>
      </p:sp>
      <p:sp>
        <p:nvSpPr>
          <p:cNvPr id="16" name="Subtitle 2">
            <a:extLst>
              <a:ext uri="{FF2B5EF4-FFF2-40B4-BE49-F238E27FC236}">
                <a16:creationId xmlns:a16="http://schemas.microsoft.com/office/drawing/2014/main" id="{D7ADC6F6-B9EA-5B40-9683-61177264411B}"/>
              </a:ext>
            </a:extLst>
          </p:cNvPr>
          <p:cNvSpPr>
            <a:spLocks noGrp="1"/>
          </p:cNvSpPr>
          <p:nvPr>
            <p:ph type="subTitle" idx="1"/>
          </p:nvPr>
        </p:nvSpPr>
        <p:spPr>
          <a:xfrm>
            <a:off x="3632321" y="2236805"/>
            <a:ext cx="5220050" cy="997347"/>
          </a:xfrm>
          <a:prstGeom prst="rect">
            <a:avLst/>
          </a:prstGeom>
        </p:spPr>
        <p:txBody>
          <a:bodyPr>
            <a:normAutofit/>
          </a:bodyPr>
          <a:lstStyle>
            <a:lvl1pPr marL="0" indent="0" algn="r">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3EBC3907-7533-C942-83A3-F7DC01C4162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303566" y="264832"/>
            <a:ext cx="1548805" cy="202018"/>
          </a:xfrm>
          <a:prstGeom prst="rect">
            <a:avLst/>
          </a:prstGeom>
        </p:spPr>
      </p:pic>
      <p:pic>
        <p:nvPicPr>
          <p:cNvPr id="7" name="Picture 6">
            <a:extLst>
              <a:ext uri="{FF2B5EF4-FFF2-40B4-BE49-F238E27FC236}">
                <a16:creationId xmlns:a16="http://schemas.microsoft.com/office/drawing/2014/main" id="{569B090C-E107-4C47-886E-3DF1EC2D9FE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83965" y="197148"/>
            <a:ext cx="1970712" cy="377582"/>
          </a:xfrm>
          <a:prstGeom prst="rect">
            <a:avLst/>
          </a:prstGeom>
        </p:spPr>
      </p:pic>
    </p:spTree>
    <p:extLst>
      <p:ext uri="{BB962C8B-B14F-4D97-AF65-F5344CB8AC3E}">
        <p14:creationId xmlns:p14="http://schemas.microsoft.com/office/powerpoint/2010/main" val="972711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343849-8FC5-0F41-8FB9-FAA143DD3D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286"/>
            <a:ext cx="9144000" cy="5138928"/>
          </a:xfrm>
          <a:prstGeom prst="rect">
            <a:avLst/>
          </a:prstGeom>
        </p:spPr>
      </p:pic>
      <p:sp>
        <p:nvSpPr>
          <p:cNvPr id="15" name="Title 1">
            <a:extLst>
              <a:ext uri="{FF2B5EF4-FFF2-40B4-BE49-F238E27FC236}">
                <a16:creationId xmlns:a16="http://schemas.microsoft.com/office/drawing/2014/main" id="{2D19DE88-F7A5-F543-8EAD-B96C80292E85}"/>
              </a:ext>
            </a:extLst>
          </p:cNvPr>
          <p:cNvSpPr>
            <a:spLocks noGrp="1"/>
          </p:cNvSpPr>
          <p:nvPr>
            <p:ph type="ctrTitle" hasCustomPrompt="1"/>
          </p:nvPr>
        </p:nvSpPr>
        <p:spPr>
          <a:xfrm>
            <a:off x="3623731" y="914173"/>
            <a:ext cx="5229706" cy="1157288"/>
          </a:xfrm>
        </p:spPr>
        <p:txBody>
          <a:bodyPr anchor="b">
            <a:noAutofit/>
          </a:bodyPr>
          <a:lstStyle>
            <a:lvl1pPr algn="r">
              <a:defRPr sz="4000" b="0">
                <a:solidFill>
                  <a:schemeClr val="tx1"/>
                </a:solidFill>
              </a:defRPr>
            </a:lvl1pPr>
          </a:lstStyle>
          <a:p>
            <a:r>
              <a:rPr lang="en-US"/>
              <a:t>Click to edit </a:t>
            </a:r>
            <a:br>
              <a:rPr lang="en-US"/>
            </a:br>
            <a:r>
              <a:rPr lang="en-US"/>
              <a:t>Master title style</a:t>
            </a:r>
          </a:p>
        </p:txBody>
      </p:sp>
      <p:sp>
        <p:nvSpPr>
          <p:cNvPr id="16" name="Subtitle 2">
            <a:extLst>
              <a:ext uri="{FF2B5EF4-FFF2-40B4-BE49-F238E27FC236}">
                <a16:creationId xmlns:a16="http://schemas.microsoft.com/office/drawing/2014/main" id="{D7ADC6F6-B9EA-5B40-9683-61177264411B}"/>
              </a:ext>
            </a:extLst>
          </p:cNvPr>
          <p:cNvSpPr>
            <a:spLocks noGrp="1"/>
          </p:cNvSpPr>
          <p:nvPr>
            <p:ph type="subTitle" idx="1"/>
          </p:nvPr>
        </p:nvSpPr>
        <p:spPr>
          <a:xfrm>
            <a:off x="3632321" y="2071461"/>
            <a:ext cx="5220050" cy="997347"/>
          </a:xfrm>
          <a:prstGeom prst="rect">
            <a:avLst/>
          </a:prstGeom>
        </p:spPr>
        <p:txBody>
          <a:bodyPr>
            <a:normAutofit/>
          </a:bodyPr>
          <a:lstStyle>
            <a:lvl1pPr marL="0" indent="0" algn="r">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a:extLst>
              <a:ext uri="{FF2B5EF4-FFF2-40B4-BE49-F238E27FC236}">
                <a16:creationId xmlns:a16="http://schemas.microsoft.com/office/drawing/2014/main" id="{569B090C-E107-4C47-886E-3DF1EC2D9F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881658" y="245019"/>
            <a:ext cx="1970712" cy="377582"/>
          </a:xfrm>
          <a:prstGeom prst="rect">
            <a:avLst/>
          </a:prstGeom>
        </p:spPr>
      </p:pic>
      <p:pic>
        <p:nvPicPr>
          <p:cNvPr id="8" name="Picture 7">
            <a:extLst>
              <a:ext uri="{FF2B5EF4-FFF2-40B4-BE49-F238E27FC236}">
                <a16:creationId xmlns:a16="http://schemas.microsoft.com/office/drawing/2014/main" id="{828CD577-4669-1342-AFA4-3A86F9C4210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303565" y="4686519"/>
            <a:ext cx="1548805" cy="202018"/>
          </a:xfrm>
          <a:prstGeom prst="rect">
            <a:avLst/>
          </a:prstGeom>
        </p:spPr>
      </p:pic>
    </p:spTree>
    <p:extLst>
      <p:ext uri="{BB962C8B-B14F-4D97-AF65-F5344CB8AC3E}">
        <p14:creationId xmlns:p14="http://schemas.microsoft.com/office/powerpoint/2010/main" val="2644446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4" name="Picture 3" descr="A high angle view of buildings&#10;&#10;Description automatically generated with medium confidence">
            <a:extLst>
              <a:ext uri="{FF2B5EF4-FFF2-40B4-BE49-F238E27FC236}">
                <a16:creationId xmlns:a16="http://schemas.microsoft.com/office/drawing/2014/main" id="{ACD29FB0-13C5-30F3-5DD8-C9BB1826495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5" name="Picture 4" descr="A high angle view of buildings&#10;&#10;Description automatically generated with medium confidence">
            <a:extLst>
              <a:ext uri="{FF2B5EF4-FFF2-40B4-BE49-F238E27FC236}">
                <a16:creationId xmlns:a16="http://schemas.microsoft.com/office/drawing/2014/main" id="{522A4DAF-3A47-281E-90EC-448DF3792E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9144000" cy="5143500"/>
          </a:xfrm>
          <a:prstGeom prst="rect">
            <a:avLst/>
          </a:prstGeom>
        </p:spPr>
      </p:pic>
      <p:pic>
        <p:nvPicPr>
          <p:cNvPr id="8" name="Picture 7">
            <a:extLst>
              <a:ext uri="{FF2B5EF4-FFF2-40B4-BE49-F238E27FC236}">
                <a16:creationId xmlns:a16="http://schemas.microsoft.com/office/drawing/2014/main" id="{40B14762-5AB9-7644-8BBF-C7C0C2D0139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90997" y="0"/>
            <a:ext cx="4453002" cy="5143500"/>
          </a:xfrm>
          <a:prstGeom prst="rect">
            <a:avLst/>
          </a:prstGeom>
          <a:solidFill>
            <a:srgbClr val="A02337">
              <a:alpha val="87000"/>
            </a:srgbClr>
          </a:solidFill>
        </p:spPr>
      </p:pic>
      <p:sp>
        <p:nvSpPr>
          <p:cNvPr id="9" name="Title 1">
            <a:extLst>
              <a:ext uri="{FF2B5EF4-FFF2-40B4-BE49-F238E27FC236}">
                <a16:creationId xmlns:a16="http://schemas.microsoft.com/office/drawing/2014/main" id="{8E22D469-66DA-3646-A3F5-62A37514247B}"/>
              </a:ext>
            </a:extLst>
          </p:cNvPr>
          <p:cNvSpPr>
            <a:spLocks noGrp="1"/>
          </p:cNvSpPr>
          <p:nvPr>
            <p:ph type="ctrTitle" hasCustomPrompt="1"/>
          </p:nvPr>
        </p:nvSpPr>
        <p:spPr>
          <a:xfrm>
            <a:off x="4946785" y="1589822"/>
            <a:ext cx="3987268" cy="1157288"/>
          </a:xfrm>
        </p:spPr>
        <p:txBody>
          <a:bodyPr anchor="b">
            <a:noAutofit/>
          </a:bodyPr>
          <a:lstStyle>
            <a:lvl1pPr algn="l">
              <a:defRPr sz="4000" b="0">
                <a:solidFill>
                  <a:schemeClr val="bg1"/>
                </a:solidFill>
              </a:defRPr>
            </a:lvl1pPr>
          </a:lstStyle>
          <a:p>
            <a:r>
              <a:rPr lang="en-US"/>
              <a:t>Click to edit </a:t>
            </a:r>
            <a:br>
              <a:rPr lang="en-US"/>
            </a:br>
            <a:r>
              <a:rPr lang="en-US"/>
              <a:t>Master title style</a:t>
            </a:r>
          </a:p>
        </p:txBody>
      </p:sp>
      <p:sp>
        <p:nvSpPr>
          <p:cNvPr id="12" name="Subtitle 2">
            <a:extLst>
              <a:ext uri="{FF2B5EF4-FFF2-40B4-BE49-F238E27FC236}">
                <a16:creationId xmlns:a16="http://schemas.microsoft.com/office/drawing/2014/main" id="{9BB62562-CB73-EE4A-B26A-53A04DF0C6A6}"/>
              </a:ext>
            </a:extLst>
          </p:cNvPr>
          <p:cNvSpPr>
            <a:spLocks noGrp="1"/>
          </p:cNvSpPr>
          <p:nvPr>
            <p:ph type="subTitle" idx="1"/>
          </p:nvPr>
        </p:nvSpPr>
        <p:spPr>
          <a:xfrm>
            <a:off x="4953081" y="2747110"/>
            <a:ext cx="3979906" cy="997347"/>
          </a:xfrm>
          <a:prstGeom prst="rect">
            <a:avLst/>
          </a:prstGeom>
        </p:spPr>
        <p:txBody>
          <a:bodyPr>
            <a:normAutofit/>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433AF28B-49E6-F74F-802F-1408C898F84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303565" y="4686519"/>
            <a:ext cx="1548805" cy="202018"/>
          </a:xfrm>
          <a:prstGeom prst="rect">
            <a:avLst/>
          </a:prstGeom>
        </p:spPr>
      </p:pic>
      <p:pic>
        <p:nvPicPr>
          <p:cNvPr id="14" name="Picture 13">
            <a:extLst>
              <a:ext uri="{FF2B5EF4-FFF2-40B4-BE49-F238E27FC236}">
                <a16:creationId xmlns:a16="http://schemas.microsoft.com/office/drawing/2014/main" id="{3A640FDA-DE10-F54D-9E60-85E27076971D}"/>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946785" y="236904"/>
            <a:ext cx="1970713" cy="377582"/>
          </a:xfrm>
          <a:prstGeom prst="rect">
            <a:avLst/>
          </a:prstGeom>
        </p:spPr>
      </p:pic>
    </p:spTree>
    <p:extLst>
      <p:ext uri="{BB962C8B-B14F-4D97-AF65-F5344CB8AC3E}">
        <p14:creationId xmlns:p14="http://schemas.microsoft.com/office/powerpoint/2010/main" val="3616938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E852F0-B992-2B4D-8E92-7138DD36F4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Rectangle 7">
            <a:extLst>
              <a:ext uri="{FF2B5EF4-FFF2-40B4-BE49-F238E27FC236}">
                <a16:creationId xmlns:a16="http://schemas.microsoft.com/office/drawing/2014/main" id="{CC374D08-1B64-E649-A8F3-3465DA55601B}"/>
              </a:ext>
            </a:extLst>
          </p:cNvPr>
          <p:cNvSpPr/>
          <p:nvPr userDrawn="1"/>
        </p:nvSpPr>
        <p:spPr>
          <a:xfrm>
            <a:off x="4690997" y="0"/>
            <a:ext cx="4453002" cy="5143500"/>
          </a:xfrm>
          <a:prstGeom prst="rect">
            <a:avLst/>
          </a:prstGeom>
          <a:solidFill>
            <a:srgbClr val="A02337">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1ABF0E9-3472-9C4B-890F-AA55CFB1556F}"/>
              </a:ext>
            </a:extLst>
          </p:cNvPr>
          <p:cNvSpPr>
            <a:spLocks noGrp="1"/>
          </p:cNvSpPr>
          <p:nvPr>
            <p:ph type="ctrTitle" hasCustomPrompt="1"/>
          </p:nvPr>
        </p:nvSpPr>
        <p:spPr>
          <a:xfrm>
            <a:off x="4946785" y="1589822"/>
            <a:ext cx="3987268" cy="1157288"/>
          </a:xfrm>
        </p:spPr>
        <p:txBody>
          <a:bodyPr anchor="b">
            <a:noAutofit/>
          </a:bodyPr>
          <a:lstStyle>
            <a:lvl1pPr algn="l">
              <a:defRPr sz="4000" b="0">
                <a:solidFill>
                  <a:schemeClr val="bg1"/>
                </a:solidFill>
              </a:defRPr>
            </a:lvl1pPr>
          </a:lstStyle>
          <a:p>
            <a:r>
              <a:rPr lang="en-US"/>
              <a:t>Click to edit </a:t>
            </a:r>
            <a:br>
              <a:rPr lang="en-US"/>
            </a:br>
            <a:r>
              <a:rPr lang="en-US"/>
              <a:t>Master title style</a:t>
            </a:r>
          </a:p>
        </p:txBody>
      </p:sp>
      <p:sp>
        <p:nvSpPr>
          <p:cNvPr id="12" name="Subtitle 2">
            <a:extLst>
              <a:ext uri="{FF2B5EF4-FFF2-40B4-BE49-F238E27FC236}">
                <a16:creationId xmlns:a16="http://schemas.microsoft.com/office/drawing/2014/main" id="{777458AB-6DCF-A547-A957-CF814F8DBA0A}"/>
              </a:ext>
            </a:extLst>
          </p:cNvPr>
          <p:cNvSpPr>
            <a:spLocks noGrp="1"/>
          </p:cNvSpPr>
          <p:nvPr>
            <p:ph type="subTitle" idx="1"/>
          </p:nvPr>
        </p:nvSpPr>
        <p:spPr>
          <a:xfrm>
            <a:off x="4953081" y="2747110"/>
            <a:ext cx="3979906" cy="997347"/>
          </a:xfrm>
          <a:prstGeom prst="rect">
            <a:avLst/>
          </a:prstGeom>
        </p:spPr>
        <p:txBody>
          <a:bodyPr>
            <a:normAutofit/>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F4B0371-5E90-4148-9BCB-4AF35D72EAF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303565" y="4686519"/>
            <a:ext cx="1548805" cy="202018"/>
          </a:xfrm>
          <a:prstGeom prst="rect">
            <a:avLst/>
          </a:prstGeom>
        </p:spPr>
      </p:pic>
      <p:pic>
        <p:nvPicPr>
          <p:cNvPr id="14" name="Picture 13">
            <a:extLst>
              <a:ext uri="{FF2B5EF4-FFF2-40B4-BE49-F238E27FC236}">
                <a16:creationId xmlns:a16="http://schemas.microsoft.com/office/drawing/2014/main" id="{F4BBB0AD-E7CA-894B-B713-6A4CC5C3BCF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946785" y="236904"/>
            <a:ext cx="1970713" cy="377582"/>
          </a:xfrm>
          <a:prstGeom prst="rect">
            <a:avLst/>
          </a:prstGeom>
        </p:spPr>
      </p:pic>
    </p:spTree>
    <p:extLst>
      <p:ext uri="{BB962C8B-B14F-4D97-AF65-F5344CB8AC3E}">
        <p14:creationId xmlns:p14="http://schemas.microsoft.com/office/powerpoint/2010/main" val="14856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pic>
        <p:nvPicPr>
          <p:cNvPr id="3" name="Picture 2" descr="A tall building with a clock&#10;&#10;Description automatically generated with low confidence">
            <a:extLst>
              <a:ext uri="{FF2B5EF4-FFF2-40B4-BE49-F238E27FC236}">
                <a16:creationId xmlns:a16="http://schemas.microsoft.com/office/drawing/2014/main" id="{D800B378-D2DF-D7BF-3B9A-252B4A39E15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Rectangle 7">
            <a:extLst>
              <a:ext uri="{FF2B5EF4-FFF2-40B4-BE49-F238E27FC236}">
                <a16:creationId xmlns:a16="http://schemas.microsoft.com/office/drawing/2014/main" id="{CC374D08-1B64-E649-A8F3-3465DA55601B}"/>
              </a:ext>
            </a:extLst>
          </p:cNvPr>
          <p:cNvSpPr/>
          <p:nvPr userDrawn="1"/>
        </p:nvSpPr>
        <p:spPr>
          <a:xfrm>
            <a:off x="4690997" y="0"/>
            <a:ext cx="4453002" cy="5143500"/>
          </a:xfrm>
          <a:prstGeom prst="rect">
            <a:avLst/>
          </a:prstGeom>
          <a:solidFill>
            <a:srgbClr val="A02337">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1ABF0E9-3472-9C4B-890F-AA55CFB1556F}"/>
              </a:ext>
            </a:extLst>
          </p:cNvPr>
          <p:cNvSpPr>
            <a:spLocks noGrp="1"/>
          </p:cNvSpPr>
          <p:nvPr>
            <p:ph type="ctrTitle" hasCustomPrompt="1"/>
          </p:nvPr>
        </p:nvSpPr>
        <p:spPr>
          <a:xfrm>
            <a:off x="4946785" y="1589822"/>
            <a:ext cx="3987268" cy="1157288"/>
          </a:xfrm>
        </p:spPr>
        <p:txBody>
          <a:bodyPr anchor="b">
            <a:noAutofit/>
          </a:bodyPr>
          <a:lstStyle>
            <a:lvl1pPr algn="l">
              <a:defRPr sz="4000" b="0">
                <a:solidFill>
                  <a:schemeClr val="bg1"/>
                </a:solidFill>
              </a:defRPr>
            </a:lvl1pPr>
          </a:lstStyle>
          <a:p>
            <a:r>
              <a:rPr lang="en-US"/>
              <a:t>Click to edit </a:t>
            </a:r>
            <a:br>
              <a:rPr lang="en-US"/>
            </a:br>
            <a:r>
              <a:rPr lang="en-US"/>
              <a:t>Master title style</a:t>
            </a:r>
          </a:p>
        </p:txBody>
      </p:sp>
      <p:sp>
        <p:nvSpPr>
          <p:cNvPr id="12" name="Subtitle 2">
            <a:extLst>
              <a:ext uri="{FF2B5EF4-FFF2-40B4-BE49-F238E27FC236}">
                <a16:creationId xmlns:a16="http://schemas.microsoft.com/office/drawing/2014/main" id="{777458AB-6DCF-A547-A957-CF814F8DBA0A}"/>
              </a:ext>
            </a:extLst>
          </p:cNvPr>
          <p:cNvSpPr>
            <a:spLocks noGrp="1"/>
          </p:cNvSpPr>
          <p:nvPr>
            <p:ph type="subTitle" idx="1"/>
          </p:nvPr>
        </p:nvSpPr>
        <p:spPr>
          <a:xfrm>
            <a:off x="4953081" y="2747110"/>
            <a:ext cx="3979906" cy="997347"/>
          </a:xfrm>
          <a:prstGeom prst="rect">
            <a:avLst/>
          </a:prstGeom>
        </p:spPr>
        <p:txBody>
          <a:bodyPr>
            <a:normAutofit/>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F4B0371-5E90-4148-9BCB-4AF35D72EAF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303565" y="4686519"/>
            <a:ext cx="1548805" cy="202018"/>
          </a:xfrm>
          <a:prstGeom prst="rect">
            <a:avLst/>
          </a:prstGeom>
        </p:spPr>
      </p:pic>
      <p:pic>
        <p:nvPicPr>
          <p:cNvPr id="14" name="Picture 13">
            <a:extLst>
              <a:ext uri="{FF2B5EF4-FFF2-40B4-BE49-F238E27FC236}">
                <a16:creationId xmlns:a16="http://schemas.microsoft.com/office/drawing/2014/main" id="{F4BBB0AD-E7CA-894B-B713-6A4CC5C3BCF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946785" y="236904"/>
            <a:ext cx="1970713" cy="377582"/>
          </a:xfrm>
          <a:prstGeom prst="rect">
            <a:avLst/>
          </a:prstGeom>
        </p:spPr>
      </p:pic>
    </p:spTree>
    <p:extLst>
      <p:ext uri="{BB962C8B-B14F-4D97-AF65-F5344CB8AC3E}">
        <p14:creationId xmlns:p14="http://schemas.microsoft.com/office/powerpoint/2010/main" val="2881052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6474D0-4693-7F4E-BAFB-00807D41A3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286"/>
            <a:ext cx="9148068" cy="5141214"/>
          </a:xfrm>
          <a:prstGeom prst="rect">
            <a:avLst/>
          </a:prstGeom>
        </p:spPr>
      </p:pic>
      <p:pic>
        <p:nvPicPr>
          <p:cNvPr id="8" name="Picture 7">
            <a:extLst>
              <a:ext uri="{FF2B5EF4-FFF2-40B4-BE49-F238E27FC236}">
                <a16:creationId xmlns:a16="http://schemas.microsoft.com/office/drawing/2014/main" id="{40B14762-5AB9-7644-8BBF-C7C0C2D0139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90997" y="0"/>
            <a:ext cx="4453002" cy="5143500"/>
          </a:xfrm>
          <a:prstGeom prst="rect">
            <a:avLst/>
          </a:prstGeom>
          <a:solidFill>
            <a:srgbClr val="A02337"/>
          </a:solidFill>
        </p:spPr>
      </p:pic>
      <p:sp>
        <p:nvSpPr>
          <p:cNvPr id="9" name="Title 1">
            <a:extLst>
              <a:ext uri="{FF2B5EF4-FFF2-40B4-BE49-F238E27FC236}">
                <a16:creationId xmlns:a16="http://schemas.microsoft.com/office/drawing/2014/main" id="{8E22D469-66DA-3646-A3F5-62A37514247B}"/>
              </a:ext>
            </a:extLst>
          </p:cNvPr>
          <p:cNvSpPr>
            <a:spLocks noGrp="1"/>
          </p:cNvSpPr>
          <p:nvPr>
            <p:ph type="ctrTitle" hasCustomPrompt="1"/>
          </p:nvPr>
        </p:nvSpPr>
        <p:spPr>
          <a:xfrm>
            <a:off x="4946785" y="1589822"/>
            <a:ext cx="3987268" cy="1157288"/>
          </a:xfrm>
        </p:spPr>
        <p:txBody>
          <a:bodyPr anchor="b">
            <a:noAutofit/>
          </a:bodyPr>
          <a:lstStyle>
            <a:lvl1pPr algn="l">
              <a:defRPr sz="4000" b="0">
                <a:solidFill>
                  <a:schemeClr val="bg1"/>
                </a:solidFill>
              </a:defRPr>
            </a:lvl1pPr>
          </a:lstStyle>
          <a:p>
            <a:r>
              <a:rPr lang="en-US"/>
              <a:t>Click to edit </a:t>
            </a:r>
            <a:br>
              <a:rPr lang="en-US"/>
            </a:br>
            <a:r>
              <a:rPr lang="en-US"/>
              <a:t>Master title style</a:t>
            </a:r>
          </a:p>
        </p:txBody>
      </p:sp>
      <p:sp>
        <p:nvSpPr>
          <p:cNvPr id="12" name="Subtitle 2">
            <a:extLst>
              <a:ext uri="{FF2B5EF4-FFF2-40B4-BE49-F238E27FC236}">
                <a16:creationId xmlns:a16="http://schemas.microsoft.com/office/drawing/2014/main" id="{9BB62562-CB73-EE4A-B26A-53A04DF0C6A6}"/>
              </a:ext>
            </a:extLst>
          </p:cNvPr>
          <p:cNvSpPr>
            <a:spLocks noGrp="1"/>
          </p:cNvSpPr>
          <p:nvPr>
            <p:ph type="subTitle" idx="1"/>
          </p:nvPr>
        </p:nvSpPr>
        <p:spPr>
          <a:xfrm>
            <a:off x="4953081" y="2747110"/>
            <a:ext cx="3979906" cy="997347"/>
          </a:xfrm>
          <a:prstGeom prst="rect">
            <a:avLst/>
          </a:prstGeom>
        </p:spPr>
        <p:txBody>
          <a:bodyPr>
            <a:normAutofit/>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433AF28B-49E6-F74F-802F-1408C898F84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303565" y="4686519"/>
            <a:ext cx="1548805" cy="202018"/>
          </a:xfrm>
          <a:prstGeom prst="rect">
            <a:avLst/>
          </a:prstGeom>
        </p:spPr>
      </p:pic>
      <p:pic>
        <p:nvPicPr>
          <p:cNvPr id="14" name="Picture 13">
            <a:extLst>
              <a:ext uri="{FF2B5EF4-FFF2-40B4-BE49-F238E27FC236}">
                <a16:creationId xmlns:a16="http://schemas.microsoft.com/office/drawing/2014/main" id="{3A640FDA-DE10-F54D-9E60-85E27076971D}"/>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946785" y="236904"/>
            <a:ext cx="1970713" cy="377582"/>
          </a:xfrm>
          <a:prstGeom prst="rect">
            <a:avLst/>
          </a:prstGeom>
        </p:spPr>
      </p:pic>
    </p:spTree>
    <p:extLst>
      <p:ext uri="{BB962C8B-B14F-4D97-AF65-F5344CB8AC3E}">
        <p14:creationId xmlns:p14="http://schemas.microsoft.com/office/powerpoint/2010/main" val="3657209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6700" y="654276"/>
            <a:ext cx="8248650" cy="141379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66700" y="2071687"/>
            <a:ext cx="8248650" cy="25610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6700" y="4767264"/>
            <a:ext cx="2057400" cy="223226"/>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457950" y="4767264"/>
            <a:ext cx="2057400" cy="223226"/>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B7B873C-A46E-4878-A014-BF36A57BE664}" type="slidenum">
              <a:rPr lang="en-US" smtClean="0"/>
              <a:pPr/>
              <a:t>‹#›</a:t>
            </a:fld>
            <a:endParaRPr lang="en-US"/>
          </a:p>
        </p:txBody>
      </p:sp>
    </p:spTree>
    <p:extLst>
      <p:ext uri="{BB962C8B-B14F-4D97-AF65-F5344CB8AC3E}">
        <p14:creationId xmlns:p14="http://schemas.microsoft.com/office/powerpoint/2010/main" val="3826599288"/>
      </p:ext>
    </p:extLst>
  </p:cSld>
  <p:clrMap bg1="lt1" tx1="dk1" bg2="lt2" tx2="dk2" accent1="accent1" accent2="accent2" accent3="accent3" accent4="accent4" accent5="accent5" accent6="accent6" hlink="hlink" folHlink="folHlink"/>
  <p:sldLayoutIdLst>
    <p:sldLayoutId id="2147483662" r:id="rId1"/>
    <p:sldLayoutId id="2147483700" r:id="rId2"/>
    <p:sldLayoutId id="2147483702" r:id="rId3"/>
    <p:sldLayoutId id="2147483701" r:id="rId4"/>
    <p:sldLayoutId id="2147483699" r:id="rId5"/>
    <p:sldLayoutId id="2147483703" r:id="rId6"/>
    <p:sldLayoutId id="2147483689" r:id="rId7"/>
    <p:sldLayoutId id="2147483704" r:id="rId8"/>
    <p:sldLayoutId id="2147483690" r:id="rId9"/>
    <p:sldLayoutId id="2147483664" r:id="rId10"/>
    <p:sldLayoutId id="2147483663" r:id="rId11"/>
    <p:sldLayoutId id="2147483691" r:id="rId12"/>
  </p:sldLayoutIdLst>
  <p:hf hdr="0" ftr="0" dt="0"/>
  <p:txStyles>
    <p:titleStyle>
      <a:lvl1pPr algn="l" defTabSz="914400" rtl="0" eaLnBrk="1" latinLnBrk="0" hangingPunct="1">
        <a:lnSpc>
          <a:spcPct val="90000"/>
        </a:lnSpc>
        <a:spcBef>
          <a:spcPct val="0"/>
        </a:spcBef>
        <a:buNone/>
        <a:defRPr sz="4400" b="0" kern="1200">
          <a:solidFill>
            <a:srgbClr val="A5002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tx1">
            <a:lumMod val="50000"/>
            <a:lumOff val="50000"/>
          </a:schemeClr>
        </a:buClr>
        <a:buFont typeface="Arial" panose="020B0604020202020204" pitchFamily="34" charset="0"/>
        <a:buChar char="&gt;"/>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Layout" Target="../diagrams/layout2.xml"/><Relationship Id="rId7" Type="http://schemas.openxmlformats.org/officeDocument/2006/relationships/image" Target="../media/image36.png"/><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Layout" Target="../diagrams/layout3.xml"/><Relationship Id="rId7" Type="http://schemas.openxmlformats.org/officeDocument/2006/relationships/image" Target="../media/image38.png"/><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jpeg"/></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emf"/><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0534D-4148-7961-2EAB-6F48BD4C6434}"/>
              </a:ext>
            </a:extLst>
          </p:cNvPr>
          <p:cNvSpPr>
            <a:spLocks noGrp="1"/>
          </p:cNvSpPr>
          <p:nvPr>
            <p:ph type="title"/>
          </p:nvPr>
        </p:nvSpPr>
        <p:spPr>
          <a:xfrm>
            <a:off x="1104193" y="1769431"/>
            <a:ext cx="6935614" cy="845673"/>
          </a:xfrm>
        </p:spPr>
        <p:txBody>
          <a:bodyPr>
            <a:noAutofit/>
          </a:bodyPr>
          <a:lstStyle/>
          <a:p>
            <a:pPr algn="ctr">
              <a:lnSpc>
                <a:spcPct val="100000"/>
              </a:lnSpc>
            </a:pPr>
            <a:br>
              <a:rPr lang="en-US" sz="2400" b="1" dirty="0">
                <a:latin typeface="Source Sans Pro (Body)"/>
              </a:rPr>
            </a:br>
            <a:br>
              <a:rPr lang="en-US" sz="2400" b="1" dirty="0">
                <a:latin typeface="Source Sans Pro (Body)"/>
              </a:rPr>
            </a:br>
            <a:r>
              <a:rPr lang="en-US" sz="2400" b="1" dirty="0">
                <a:latin typeface="Source Sans Pro (Body)"/>
              </a:rPr>
              <a:t>Deep Learning for </a:t>
            </a:r>
            <a:r>
              <a:rPr lang="en-GB" sz="2400" b="1" dirty="0">
                <a:latin typeface="Source Sans Pro (Body)"/>
              </a:rPr>
              <a:t>Rumour</a:t>
            </a:r>
            <a:r>
              <a:rPr lang="en-US" sz="2400" b="1" dirty="0">
                <a:latin typeface="Source Sans Pro (Body)"/>
              </a:rPr>
              <a:t> Detection and Claim Veracity Assessment on Social Media</a:t>
            </a:r>
          </a:p>
        </p:txBody>
      </p:sp>
      <p:sp>
        <p:nvSpPr>
          <p:cNvPr id="3" name="Text Placeholder 2">
            <a:extLst>
              <a:ext uri="{FF2B5EF4-FFF2-40B4-BE49-F238E27FC236}">
                <a16:creationId xmlns:a16="http://schemas.microsoft.com/office/drawing/2014/main" id="{2D2569A5-DEB7-C94C-5A13-3C19CC5727A2}"/>
              </a:ext>
            </a:extLst>
          </p:cNvPr>
          <p:cNvSpPr>
            <a:spLocks noGrp="1"/>
          </p:cNvSpPr>
          <p:nvPr>
            <p:ph type="body" idx="1"/>
          </p:nvPr>
        </p:nvSpPr>
        <p:spPr>
          <a:xfrm>
            <a:off x="1605234" y="3077137"/>
            <a:ext cx="5933532" cy="1174396"/>
          </a:xfrm>
        </p:spPr>
        <p:txBody>
          <a:bodyPr>
            <a:noAutofit/>
          </a:bodyPr>
          <a:lstStyle/>
          <a:p>
            <a:pPr algn="ctr">
              <a:lnSpc>
                <a:spcPct val="100000"/>
              </a:lnSpc>
            </a:pPr>
            <a:endParaRPr lang="en-US" sz="1600" b="1" dirty="0">
              <a:latin typeface="+mn-lt"/>
            </a:endParaRPr>
          </a:p>
          <a:p>
            <a:pPr algn="ctr">
              <a:lnSpc>
                <a:spcPct val="100000"/>
              </a:lnSpc>
            </a:pPr>
            <a:r>
              <a:rPr lang="en-US" sz="1800" dirty="0">
                <a:latin typeface="+mn-lt"/>
              </a:rPr>
              <a:t>Supervisor: Prof. LAM Kin Man</a:t>
            </a:r>
          </a:p>
          <a:p>
            <a:pPr algn="ctr">
              <a:lnSpc>
                <a:spcPct val="100000"/>
              </a:lnSpc>
            </a:pPr>
            <a:r>
              <a:rPr lang="en-US" sz="1600" dirty="0">
                <a:latin typeface="+mn-lt"/>
              </a:rPr>
              <a:t>Date: 28 December 2023</a:t>
            </a:r>
            <a:endParaRPr lang="en-US" sz="1600" dirty="0">
              <a:solidFill>
                <a:srgbClr val="FF0000"/>
              </a:solidFill>
              <a:highlight>
                <a:srgbClr val="FFFF00"/>
              </a:highlight>
              <a:latin typeface="+mn-lt"/>
            </a:endParaRPr>
          </a:p>
        </p:txBody>
      </p:sp>
      <p:pic>
        <p:nvPicPr>
          <p:cNvPr id="1026" name="Picture 2" descr="Logo">
            <a:extLst>
              <a:ext uri="{FF2B5EF4-FFF2-40B4-BE49-F238E27FC236}">
                <a16:creationId xmlns:a16="http://schemas.microsoft.com/office/drawing/2014/main" id="{0115857D-D751-E9E7-395E-4A0302A5F6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3697" y="212941"/>
            <a:ext cx="2077476" cy="3828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971AE2-A19A-9183-3F16-32CC7690A49E}"/>
              </a:ext>
            </a:extLst>
          </p:cNvPr>
          <p:cNvSpPr txBox="1"/>
          <p:nvPr/>
        </p:nvSpPr>
        <p:spPr>
          <a:xfrm>
            <a:off x="3052045" y="1397804"/>
            <a:ext cx="3039909" cy="400110"/>
          </a:xfrm>
          <a:prstGeom prst="rect">
            <a:avLst/>
          </a:prstGeom>
          <a:noFill/>
        </p:spPr>
        <p:txBody>
          <a:bodyPr wrap="square">
            <a:spAutoFit/>
          </a:bodyPr>
          <a:lstStyle/>
          <a:p>
            <a:pPr algn="ctr">
              <a:spcBef>
                <a:spcPct val="0"/>
              </a:spcBef>
            </a:pPr>
            <a:r>
              <a:rPr lang="en-US" sz="2000">
                <a:solidFill>
                  <a:schemeClr val="bg1"/>
                </a:solidFill>
                <a:ea typeface="+mj-ea"/>
                <a:cs typeface="Arial" panose="020B0604020202020204" pitchFamily="34" charset="0"/>
              </a:rPr>
              <a:t>PhD Thesis Defense</a:t>
            </a:r>
          </a:p>
        </p:txBody>
      </p:sp>
      <p:sp>
        <p:nvSpPr>
          <p:cNvPr id="7" name="TextBox 6">
            <a:extLst>
              <a:ext uri="{FF2B5EF4-FFF2-40B4-BE49-F238E27FC236}">
                <a16:creationId xmlns:a16="http://schemas.microsoft.com/office/drawing/2014/main" id="{23327446-CCFF-9A3A-6706-4BD07AC28222}"/>
              </a:ext>
            </a:extLst>
          </p:cNvPr>
          <p:cNvSpPr txBox="1"/>
          <p:nvPr/>
        </p:nvSpPr>
        <p:spPr>
          <a:xfrm>
            <a:off x="2123945" y="3031940"/>
            <a:ext cx="4896111" cy="430887"/>
          </a:xfrm>
          <a:prstGeom prst="rect">
            <a:avLst/>
          </a:prstGeom>
          <a:noFill/>
        </p:spPr>
        <p:txBody>
          <a:bodyPr wrap="square">
            <a:spAutoFit/>
          </a:bodyPr>
          <a:lstStyle/>
          <a:p>
            <a:pPr algn="ctr"/>
            <a:r>
              <a:rPr lang="en-US" sz="2200" b="1">
                <a:solidFill>
                  <a:schemeClr val="bg1"/>
                </a:solidFill>
              </a:rPr>
              <a:t>CHEUNG Tsun Hin</a:t>
            </a:r>
            <a:endParaRPr lang="en-US" sz="2200">
              <a:solidFill>
                <a:schemeClr val="bg1"/>
              </a:solidFill>
              <a:latin typeface="+mj-lt"/>
            </a:endParaRPr>
          </a:p>
        </p:txBody>
      </p:sp>
    </p:spTree>
    <p:extLst>
      <p:ext uri="{BB962C8B-B14F-4D97-AF65-F5344CB8AC3E}">
        <p14:creationId xmlns:p14="http://schemas.microsoft.com/office/powerpoint/2010/main" val="240172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819156-2BA8-BAE0-9F12-AD883120C008}"/>
              </a:ext>
            </a:extLst>
          </p:cNvPr>
          <p:cNvSpPr>
            <a:spLocks noGrp="1"/>
          </p:cNvSpPr>
          <p:nvPr>
            <p:ph type="title"/>
          </p:nvPr>
        </p:nvSpPr>
        <p:spPr/>
        <p:txBody>
          <a:bodyPr>
            <a:noAutofit/>
          </a:bodyPr>
          <a:lstStyle/>
          <a:p>
            <a:r>
              <a:rPr lang="en-GB" sz="2400"/>
              <a:t>Rumour</a:t>
            </a:r>
            <a:r>
              <a:rPr lang="en-US" sz="2400"/>
              <a:t> Detection and Claim Veracity Assessment</a:t>
            </a:r>
          </a:p>
        </p:txBody>
      </p:sp>
      <p:sp>
        <p:nvSpPr>
          <p:cNvPr id="6" name="TextBox 5">
            <a:extLst>
              <a:ext uri="{FF2B5EF4-FFF2-40B4-BE49-F238E27FC236}">
                <a16:creationId xmlns:a16="http://schemas.microsoft.com/office/drawing/2014/main" id="{758B1617-66BC-CF99-6CCA-E3FFEC777462}"/>
              </a:ext>
            </a:extLst>
          </p:cNvPr>
          <p:cNvSpPr txBox="1"/>
          <p:nvPr/>
        </p:nvSpPr>
        <p:spPr>
          <a:xfrm>
            <a:off x="37922" y="4843667"/>
            <a:ext cx="9068155" cy="261610"/>
          </a:xfrm>
          <a:prstGeom prst="rect">
            <a:avLst/>
          </a:prstGeom>
          <a:noFill/>
        </p:spPr>
        <p:txBody>
          <a:bodyPr wrap="square">
            <a:spAutoFit/>
          </a:bodyPr>
          <a:lstStyle/>
          <a:p>
            <a:r>
              <a:rPr lang="en-US" sz="1100" dirty="0">
                <a:latin typeface="Arial" panose="020B0604020202020204" pitchFamily="34" charset="0"/>
                <a:cs typeface="Arial" panose="020B0604020202020204" pitchFamily="34" charset="0"/>
              </a:rPr>
              <a:t>[2] </a:t>
            </a:r>
            <a:r>
              <a:rPr lang="en-US" sz="1100" dirty="0" err="1">
                <a:latin typeface="Arial" panose="020B0604020202020204" pitchFamily="34" charset="0"/>
                <a:cs typeface="Arial" panose="020B0604020202020204" pitchFamily="34" charset="0"/>
              </a:rPr>
              <a:t>Zubiaga</a:t>
            </a:r>
            <a:r>
              <a:rPr lang="en-US" sz="1100" dirty="0">
                <a:latin typeface="Arial" panose="020B0604020202020204" pitchFamily="34" charset="0"/>
                <a:cs typeface="Arial" panose="020B0604020202020204" pitchFamily="34" charset="0"/>
              </a:rPr>
              <a:t> et al., “Detection and Resolution of </a:t>
            </a:r>
            <a:r>
              <a:rPr lang="en-US" sz="1100" dirty="0" err="1">
                <a:latin typeface="Arial" panose="020B0604020202020204" pitchFamily="34" charset="0"/>
                <a:cs typeface="Arial" panose="020B0604020202020204" pitchFamily="34" charset="0"/>
              </a:rPr>
              <a:t>Rumours</a:t>
            </a:r>
            <a:r>
              <a:rPr lang="en-US" sz="1100" dirty="0">
                <a:latin typeface="Arial" panose="020B0604020202020204" pitchFamily="34" charset="0"/>
                <a:cs typeface="Arial" panose="020B0604020202020204" pitchFamily="34" charset="0"/>
              </a:rPr>
              <a:t> in Social Media,” </a:t>
            </a:r>
            <a:r>
              <a:rPr lang="en-US" sz="1100" i="1" dirty="0">
                <a:latin typeface="Arial" panose="020B0604020202020204" pitchFamily="34" charset="0"/>
                <a:cs typeface="Arial" panose="020B0604020202020204" pitchFamily="34" charset="0"/>
              </a:rPr>
              <a:t>ACM Computing Surveys</a:t>
            </a:r>
            <a:r>
              <a:rPr lang="en-US" sz="1100" dirty="0">
                <a:latin typeface="Arial" panose="020B0604020202020204" pitchFamily="34" charset="0"/>
                <a:cs typeface="Arial" panose="020B0604020202020204" pitchFamily="34" charset="0"/>
              </a:rPr>
              <a:t>, vol. 51, no. 2, pp. 1–36, 2018.</a:t>
            </a:r>
          </a:p>
        </p:txBody>
      </p:sp>
      <p:graphicFrame>
        <p:nvGraphicFramePr>
          <p:cNvPr id="8" name="Content Placeholder 2">
            <a:extLst>
              <a:ext uri="{FF2B5EF4-FFF2-40B4-BE49-F238E27FC236}">
                <a16:creationId xmlns:a16="http://schemas.microsoft.com/office/drawing/2014/main" id="{73859785-7A5D-CD7F-99C7-50A411BAED86}"/>
              </a:ext>
            </a:extLst>
          </p:cNvPr>
          <p:cNvGraphicFramePr>
            <a:graphicFrameLocks noGrp="1"/>
          </p:cNvGraphicFramePr>
          <p:nvPr>
            <p:ph idx="1"/>
            <p:extLst>
              <p:ext uri="{D42A27DB-BD31-4B8C-83A1-F6EECF244321}">
                <p14:modId xmlns:p14="http://schemas.microsoft.com/office/powerpoint/2010/main" val="2038327573"/>
              </p:ext>
            </p:extLst>
          </p:nvPr>
        </p:nvGraphicFramePr>
        <p:xfrm>
          <a:off x="53648" y="710170"/>
          <a:ext cx="6371668" cy="3793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An example of information cascade on Twitter. | Download Scientific Diagram">
            <a:extLst>
              <a:ext uri="{FF2B5EF4-FFF2-40B4-BE49-F238E27FC236}">
                <a16:creationId xmlns:a16="http://schemas.microsoft.com/office/drawing/2014/main" id="{D416DF56-4F8E-65DA-FF2B-01B8EC30EDB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35545" y="2346719"/>
            <a:ext cx="2491693" cy="132206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cxnSp>
        <p:nvCxnSpPr>
          <p:cNvPr id="11" name="Straight Arrow Connector 10">
            <a:extLst>
              <a:ext uri="{FF2B5EF4-FFF2-40B4-BE49-F238E27FC236}">
                <a16:creationId xmlns:a16="http://schemas.microsoft.com/office/drawing/2014/main" id="{C21571DE-E730-D018-05C1-5E018A821B5B}"/>
              </a:ext>
            </a:extLst>
          </p:cNvPr>
          <p:cNvCxnSpPr>
            <a:cxnSpLocks/>
          </p:cNvCxnSpPr>
          <p:nvPr/>
        </p:nvCxnSpPr>
        <p:spPr>
          <a:xfrm flipV="1">
            <a:off x="6935595" y="2011742"/>
            <a:ext cx="0" cy="1450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495D918-B7AF-60F1-C2AA-8C61E2B19786}"/>
              </a:ext>
            </a:extLst>
          </p:cNvPr>
          <p:cNvSpPr/>
          <p:nvPr/>
        </p:nvSpPr>
        <p:spPr>
          <a:xfrm>
            <a:off x="6565404" y="1626724"/>
            <a:ext cx="740382" cy="3091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err="1"/>
              <a:t>Rumour</a:t>
            </a:r>
            <a:r>
              <a:rPr lang="en-US" sz="1000" b="1"/>
              <a:t> Detection</a:t>
            </a:r>
          </a:p>
        </p:txBody>
      </p:sp>
      <p:sp>
        <p:nvSpPr>
          <p:cNvPr id="13" name="Rectangle 12">
            <a:extLst>
              <a:ext uri="{FF2B5EF4-FFF2-40B4-BE49-F238E27FC236}">
                <a16:creationId xmlns:a16="http://schemas.microsoft.com/office/drawing/2014/main" id="{91B11235-B154-99DF-1690-2F4DC84DBEC4}"/>
              </a:ext>
            </a:extLst>
          </p:cNvPr>
          <p:cNvSpPr/>
          <p:nvPr/>
        </p:nvSpPr>
        <p:spPr>
          <a:xfrm>
            <a:off x="7453758" y="1628408"/>
            <a:ext cx="1029720" cy="3308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t>Claim Veracity Assessment</a:t>
            </a:r>
          </a:p>
        </p:txBody>
      </p:sp>
      <p:sp>
        <p:nvSpPr>
          <p:cNvPr id="14" name="Right Brace 13">
            <a:extLst>
              <a:ext uri="{FF2B5EF4-FFF2-40B4-BE49-F238E27FC236}">
                <a16:creationId xmlns:a16="http://schemas.microsoft.com/office/drawing/2014/main" id="{5A7331F4-928F-FDC7-A941-521C73900550}"/>
              </a:ext>
            </a:extLst>
          </p:cNvPr>
          <p:cNvSpPr/>
          <p:nvPr/>
        </p:nvSpPr>
        <p:spPr>
          <a:xfrm rot="16200000">
            <a:off x="7663869" y="1375899"/>
            <a:ext cx="387769" cy="1548371"/>
          </a:xfrm>
          <a:prstGeom prst="rightBrace">
            <a:avLst>
              <a:gd name="adj1" fmla="val 8333"/>
              <a:gd name="adj2" fmla="val 5337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628EF97-0AF1-AF2B-D261-3E5037D3D439}"/>
              </a:ext>
            </a:extLst>
          </p:cNvPr>
          <p:cNvSpPr>
            <a:spLocks noGrp="1"/>
          </p:cNvSpPr>
          <p:nvPr>
            <p:ph type="sldNum" sz="quarter" idx="12"/>
          </p:nvPr>
        </p:nvSpPr>
        <p:spPr/>
        <p:txBody>
          <a:bodyPr/>
          <a:lstStyle/>
          <a:p>
            <a:fld id="{2B7B873C-A46E-4878-A014-BF36A57BE664}" type="slidenum">
              <a:rPr lang="en-US" smtClean="0"/>
              <a:pPr/>
              <a:t>10</a:t>
            </a:fld>
            <a:endParaRPr lang="en-US"/>
          </a:p>
        </p:txBody>
      </p:sp>
    </p:spTree>
    <p:extLst>
      <p:ext uri="{BB962C8B-B14F-4D97-AF65-F5344CB8AC3E}">
        <p14:creationId xmlns:p14="http://schemas.microsoft.com/office/powerpoint/2010/main" val="73417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14109D-A73D-FB0A-09BD-1B7BDCC8A0D6}"/>
              </a:ext>
            </a:extLst>
          </p:cNvPr>
          <p:cNvSpPr>
            <a:spLocks noGrp="1"/>
          </p:cNvSpPr>
          <p:nvPr>
            <p:ph type="title"/>
          </p:nvPr>
        </p:nvSpPr>
        <p:spPr>
          <a:xfrm>
            <a:off x="0" y="-47510"/>
            <a:ext cx="8248650" cy="706897"/>
          </a:xfrm>
        </p:spPr>
        <p:txBody>
          <a:bodyPr/>
          <a:lstStyle/>
          <a:p>
            <a:r>
              <a:rPr lang="en-US" dirty="0"/>
              <a:t>Task 1: </a:t>
            </a:r>
            <a:r>
              <a:rPr lang="en-US" dirty="0" err="1"/>
              <a:t>Rumour</a:t>
            </a:r>
            <a:r>
              <a:rPr lang="en-US" dirty="0"/>
              <a:t> Detection</a:t>
            </a:r>
          </a:p>
        </p:txBody>
      </p:sp>
      <p:sp>
        <p:nvSpPr>
          <p:cNvPr id="10" name="TextBox 9">
            <a:extLst>
              <a:ext uri="{FF2B5EF4-FFF2-40B4-BE49-F238E27FC236}">
                <a16:creationId xmlns:a16="http://schemas.microsoft.com/office/drawing/2014/main" id="{A2F23F1B-4E57-16E0-DC96-FD6507275776}"/>
              </a:ext>
            </a:extLst>
          </p:cNvPr>
          <p:cNvSpPr txBox="1"/>
          <p:nvPr/>
        </p:nvSpPr>
        <p:spPr>
          <a:xfrm>
            <a:off x="118927" y="4435614"/>
            <a:ext cx="8129723" cy="707886"/>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[3] T. Cheung and K. Lam, “</a:t>
            </a:r>
            <a:r>
              <a:rPr lang="en-US" sz="1000" dirty="0" err="1">
                <a:latin typeface="Arial" panose="020B0604020202020204" pitchFamily="34" charset="0"/>
                <a:cs typeface="Arial" panose="020B0604020202020204" pitchFamily="34" charset="0"/>
              </a:rPr>
              <a:t>Crossmodal</a:t>
            </a:r>
            <a:r>
              <a:rPr lang="en-US" sz="1000" dirty="0">
                <a:latin typeface="Arial" panose="020B0604020202020204" pitchFamily="34" charset="0"/>
                <a:cs typeface="Arial" panose="020B0604020202020204" pitchFamily="34" charset="0"/>
              </a:rPr>
              <a:t> bipolar attention for multimodal classification on social media,” </a:t>
            </a:r>
            <a:r>
              <a:rPr lang="en-US" sz="1000" i="1" dirty="0">
                <a:latin typeface="Arial" panose="020B0604020202020204" pitchFamily="34" charset="0"/>
                <a:cs typeface="Arial" panose="020B0604020202020204" pitchFamily="34" charset="0"/>
              </a:rPr>
              <a:t>Neurocomputing</a:t>
            </a:r>
            <a:r>
              <a:rPr lang="en-US" sz="1000" dirty="0">
                <a:latin typeface="Arial" panose="020B0604020202020204" pitchFamily="34" charset="0"/>
                <a:cs typeface="Arial" panose="020B0604020202020204" pitchFamily="34" charset="0"/>
              </a:rPr>
              <a:t>, vol. 514, pp. 1–12,</a:t>
            </a:r>
          </a:p>
          <a:p>
            <a:r>
              <a:rPr lang="en-US" sz="1000" dirty="0">
                <a:latin typeface="Arial" panose="020B0604020202020204" pitchFamily="34" charset="0"/>
                <a:cs typeface="Arial" panose="020B0604020202020204" pitchFamily="34" charset="0"/>
              </a:rPr>
              <a:t>     Dec. 2022.</a:t>
            </a:r>
          </a:p>
          <a:p>
            <a:r>
              <a:rPr lang="en-US" sz="1000" dirty="0">
                <a:latin typeface="Arial" panose="020B0604020202020204" pitchFamily="34" charset="0"/>
                <a:cs typeface="Arial" panose="020B0604020202020204" pitchFamily="34" charset="0"/>
              </a:rPr>
              <a:t>[4] T. Cheung and K. Lam, “Author-Aware </a:t>
            </a:r>
            <a:r>
              <a:rPr lang="en-US" sz="1000" dirty="0" err="1">
                <a:latin typeface="Arial" panose="020B0604020202020204" pitchFamily="34" charset="0"/>
                <a:cs typeface="Arial" panose="020B0604020202020204" pitchFamily="34" charset="0"/>
              </a:rPr>
              <a:t>Rumour</a:t>
            </a:r>
            <a:r>
              <a:rPr lang="en-US" sz="1000" dirty="0">
                <a:latin typeface="Arial" panose="020B0604020202020204" pitchFamily="34" charset="0"/>
                <a:cs typeface="Arial" panose="020B0604020202020204" pitchFamily="34" charset="0"/>
              </a:rPr>
              <a:t> Detection with Layer-Wise Parameter-Efficient Tuning and Incomplete Feature Learning,” </a:t>
            </a:r>
          </a:p>
          <a:p>
            <a:r>
              <a:rPr lang="en-US" sz="1000" dirty="0">
                <a:latin typeface="Arial" panose="020B0604020202020204" pitchFamily="34" charset="0"/>
                <a:cs typeface="Arial" panose="020B0604020202020204" pitchFamily="34" charset="0"/>
              </a:rPr>
              <a:t>     submitted to </a:t>
            </a:r>
            <a:r>
              <a:rPr lang="en-US" sz="1000" i="1" dirty="0">
                <a:latin typeface="Arial" panose="020B0604020202020204" pitchFamily="34" charset="0"/>
                <a:cs typeface="Arial" panose="020B0604020202020204" pitchFamily="34" charset="0"/>
              </a:rPr>
              <a:t>IEEE Access</a:t>
            </a:r>
            <a:r>
              <a:rPr lang="en-US" sz="1000" dirty="0">
                <a:latin typeface="Arial" panose="020B0604020202020204" pitchFamily="34" charset="0"/>
                <a:cs typeface="Arial" panose="020B0604020202020204" pitchFamily="34" charset="0"/>
              </a:rPr>
              <a:t>.</a:t>
            </a:r>
          </a:p>
        </p:txBody>
      </p:sp>
      <p:graphicFrame>
        <p:nvGraphicFramePr>
          <p:cNvPr id="20" name="Content Placeholder 2">
            <a:extLst>
              <a:ext uri="{FF2B5EF4-FFF2-40B4-BE49-F238E27FC236}">
                <a16:creationId xmlns:a16="http://schemas.microsoft.com/office/drawing/2014/main" id="{89CD7CCF-BFAE-78B4-0F58-A61BCE5F8848}"/>
              </a:ext>
            </a:extLst>
          </p:cNvPr>
          <p:cNvGraphicFramePr>
            <a:graphicFrameLocks/>
          </p:cNvGraphicFramePr>
          <p:nvPr>
            <p:extLst>
              <p:ext uri="{D42A27DB-BD31-4B8C-83A1-F6EECF244321}">
                <p14:modId xmlns:p14="http://schemas.microsoft.com/office/powerpoint/2010/main" val="2547327323"/>
              </p:ext>
            </p:extLst>
          </p:nvPr>
        </p:nvGraphicFramePr>
        <p:xfrm>
          <a:off x="249132" y="684281"/>
          <a:ext cx="6905174" cy="3852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2" descr="A picture containing text, screenshot, outdoor&#10;&#10;Description automatically generated">
            <a:extLst>
              <a:ext uri="{FF2B5EF4-FFF2-40B4-BE49-F238E27FC236}">
                <a16:creationId xmlns:a16="http://schemas.microsoft.com/office/drawing/2014/main" id="{6154CE10-0098-BD1C-7437-A75715D26850}"/>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21629" y="703560"/>
            <a:ext cx="1536454" cy="1837429"/>
          </a:xfrm>
          <a:prstGeom prst="roundRect">
            <a:avLst>
              <a:gd name="adj" fmla="val 16667"/>
            </a:avLst>
          </a:prstGeom>
          <a:ln w="12700">
            <a:solidFill>
              <a:srgbClr val="00B0F0"/>
            </a:solidFill>
          </a:ln>
          <a:effectLst>
            <a:outerShdw blurRad="76200" dist="38100" dir="7800000" algn="tl" rotWithShape="0">
              <a:srgbClr val="000000">
                <a:alpha val="40000"/>
              </a:srgbClr>
            </a:outerShdw>
          </a:effectLst>
        </p:spPr>
      </p:pic>
      <p:pic>
        <p:nvPicPr>
          <p:cNvPr id="24" name="Picture 23">
            <a:extLst>
              <a:ext uri="{FF2B5EF4-FFF2-40B4-BE49-F238E27FC236}">
                <a16:creationId xmlns:a16="http://schemas.microsoft.com/office/drawing/2014/main" id="{767FDE6E-A333-211E-6C0B-3CB6268EA61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6106" b="14252"/>
          <a:stretch/>
        </p:blipFill>
        <p:spPr>
          <a:xfrm>
            <a:off x="6527580" y="2865885"/>
            <a:ext cx="2371839" cy="1323667"/>
          </a:xfrm>
          <a:prstGeom prst="roundRect">
            <a:avLst>
              <a:gd name="adj" fmla="val 16667"/>
            </a:avLst>
          </a:prstGeom>
          <a:ln w="12700">
            <a:solidFill>
              <a:srgbClr val="00B050"/>
            </a:solidFill>
          </a:ln>
          <a:effectLst>
            <a:outerShdw blurRad="76200" dist="38100" dir="7800000" algn="tl" rotWithShape="0">
              <a:srgbClr val="000000">
                <a:alpha val="40000"/>
              </a:srgbClr>
            </a:outerShdw>
          </a:effectLst>
        </p:spPr>
      </p:pic>
      <p:sp>
        <p:nvSpPr>
          <p:cNvPr id="3" name="Slide Number Placeholder 2">
            <a:extLst>
              <a:ext uri="{FF2B5EF4-FFF2-40B4-BE49-F238E27FC236}">
                <a16:creationId xmlns:a16="http://schemas.microsoft.com/office/drawing/2014/main" id="{AB776E43-F11D-B5F6-1A93-F3CBE71EBE9C}"/>
              </a:ext>
            </a:extLst>
          </p:cNvPr>
          <p:cNvSpPr>
            <a:spLocks noGrp="1"/>
          </p:cNvSpPr>
          <p:nvPr>
            <p:ph type="sldNum" sz="quarter" idx="12"/>
          </p:nvPr>
        </p:nvSpPr>
        <p:spPr/>
        <p:txBody>
          <a:bodyPr/>
          <a:lstStyle/>
          <a:p>
            <a:fld id="{2B7B873C-A46E-4878-A014-BF36A57BE664}" type="slidenum">
              <a:rPr lang="en-US" smtClean="0"/>
              <a:pPr/>
              <a:t>11</a:t>
            </a:fld>
            <a:endParaRPr lang="en-US" dirty="0"/>
          </a:p>
        </p:txBody>
      </p:sp>
    </p:spTree>
    <p:extLst>
      <p:ext uri="{BB962C8B-B14F-4D97-AF65-F5344CB8AC3E}">
        <p14:creationId xmlns:p14="http://schemas.microsoft.com/office/powerpoint/2010/main" val="2137081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3C9A5-7257-3ABE-9A52-ABEE2CEBDEC3}"/>
              </a:ext>
            </a:extLst>
          </p:cNvPr>
          <p:cNvSpPr>
            <a:spLocks noGrp="1"/>
          </p:cNvSpPr>
          <p:nvPr>
            <p:ph type="title"/>
          </p:nvPr>
        </p:nvSpPr>
        <p:spPr/>
        <p:txBody>
          <a:bodyPr/>
          <a:lstStyle/>
          <a:p>
            <a:r>
              <a:rPr lang="en-US"/>
              <a:t>Task 2: Claim Veracity Assessment</a:t>
            </a:r>
          </a:p>
        </p:txBody>
      </p:sp>
      <p:sp>
        <p:nvSpPr>
          <p:cNvPr id="7" name="TextBox 6">
            <a:extLst>
              <a:ext uri="{FF2B5EF4-FFF2-40B4-BE49-F238E27FC236}">
                <a16:creationId xmlns:a16="http://schemas.microsoft.com/office/drawing/2014/main" id="{6FD4812C-D857-0A61-9D29-82973127FA14}"/>
              </a:ext>
            </a:extLst>
          </p:cNvPr>
          <p:cNvSpPr txBox="1"/>
          <p:nvPr/>
        </p:nvSpPr>
        <p:spPr>
          <a:xfrm>
            <a:off x="165585" y="4463681"/>
            <a:ext cx="8533572" cy="707886"/>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[5] T. Cheung and K. Lam, “Causal diffused graph-transformer network with stacked early classification loss for efficient stream classification</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     of </a:t>
            </a:r>
            <a:r>
              <a:rPr lang="en-US" sz="1000" dirty="0" err="1">
                <a:latin typeface="Arial" panose="020B0604020202020204" pitchFamily="34" charset="0"/>
                <a:cs typeface="Arial" panose="020B0604020202020204" pitchFamily="34" charset="0"/>
              </a:rPr>
              <a:t>rumours</a:t>
            </a:r>
            <a:r>
              <a:rPr lang="en-US" sz="1000" i="1" dirty="0">
                <a:latin typeface="Arial" panose="020B0604020202020204" pitchFamily="34" charset="0"/>
                <a:cs typeface="Arial" panose="020B0604020202020204" pitchFamily="34" charset="0"/>
              </a:rPr>
              <a:t>,” Knowledge-Based Systems</a:t>
            </a:r>
            <a:r>
              <a:rPr lang="en-US" sz="1000" dirty="0">
                <a:latin typeface="Arial" panose="020B0604020202020204" pitchFamily="34" charset="0"/>
                <a:cs typeface="Arial" panose="020B0604020202020204" pitchFamily="34" charset="0"/>
              </a:rPr>
              <a:t>, vol. 277, pp. 110807, 2023.</a:t>
            </a:r>
          </a:p>
          <a:p>
            <a:r>
              <a:rPr lang="en-US" sz="1000" dirty="0">
                <a:latin typeface="Arial" panose="020B0604020202020204" pitchFamily="34" charset="0"/>
                <a:cs typeface="Arial" panose="020B0604020202020204" pitchFamily="34" charset="0"/>
              </a:rPr>
              <a:t>[6] T. Cheung and K. Lam, “FactLLaMA: Optimizing Instruction-Following Language Models with External Knowledge for Automated Fact-Checking,”</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     in </a:t>
            </a:r>
            <a:r>
              <a:rPr lang="en-US" sz="1000" i="1" dirty="0">
                <a:latin typeface="Arial" panose="020B0604020202020204" pitchFamily="34" charset="0"/>
                <a:cs typeface="Arial" panose="020B0604020202020204" pitchFamily="34" charset="0"/>
              </a:rPr>
              <a:t>Proceedings, APSIPA ASC 2023</a:t>
            </a:r>
            <a:r>
              <a:rPr lang="en-US" sz="1000" dirty="0">
                <a:latin typeface="Arial" panose="020B0604020202020204" pitchFamily="34" charset="0"/>
                <a:cs typeface="Arial" panose="020B0604020202020204" pitchFamily="34" charset="0"/>
              </a:rPr>
              <a:t>, Oct. 31, 2023.</a:t>
            </a:r>
          </a:p>
        </p:txBody>
      </p:sp>
      <p:graphicFrame>
        <p:nvGraphicFramePr>
          <p:cNvPr id="12" name="Content Placeholder 2">
            <a:extLst>
              <a:ext uri="{FF2B5EF4-FFF2-40B4-BE49-F238E27FC236}">
                <a16:creationId xmlns:a16="http://schemas.microsoft.com/office/drawing/2014/main" id="{BA7CA9A9-7B6D-9559-4A3E-AF9BA71D2872}"/>
              </a:ext>
            </a:extLst>
          </p:cNvPr>
          <p:cNvGraphicFramePr>
            <a:graphicFrameLocks noGrp="1"/>
          </p:cNvGraphicFramePr>
          <p:nvPr>
            <p:ph idx="1"/>
            <p:extLst>
              <p:ext uri="{D42A27DB-BD31-4B8C-83A1-F6EECF244321}">
                <p14:modId xmlns:p14="http://schemas.microsoft.com/office/powerpoint/2010/main" val="983412939"/>
              </p:ext>
            </p:extLst>
          </p:nvPr>
        </p:nvGraphicFramePr>
        <p:xfrm>
          <a:off x="165585" y="761852"/>
          <a:ext cx="7096275" cy="35361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8" name="Picture 8">
            <a:extLst>
              <a:ext uri="{FF2B5EF4-FFF2-40B4-BE49-F238E27FC236}">
                <a16:creationId xmlns:a16="http://schemas.microsoft.com/office/drawing/2014/main" id="{47028970-DD42-4772-8894-942327B475E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1044" b="22096"/>
          <a:stretch/>
        </p:blipFill>
        <p:spPr bwMode="auto">
          <a:xfrm>
            <a:off x="7143556" y="761852"/>
            <a:ext cx="1676659" cy="1990556"/>
          </a:xfrm>
          <a:prstGeom prst="roundRect">
            <a:avLst>
              <a:gd name="adj" fmla="val 16667"/>
            </a:avLst>
          </a:prstGeom>
          <a:ln>
            <a:solidFill>
              <a:schemeClr val="accent2"/>
            </a:solidFill>
          </a:ln>
          <a:effectLst>
            <a:outerShdw blurRad="76200" dist="38100" dir="78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16F761A-7DED-BDB0-07B6-0355D4B08AC2}"/>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6763" r="16763" b="10135"/>
          <a:stretch/>
        </p:blipFill>
        <p:spPr bwMode="auto">
          <a:xfrm>
            <a:off x="7143556" y="2872480"/>
            <a:ext cx="1676659" cy="1352048"/>
          </a:xfrm>
          <a:prstGeom prst="roundRect">
            <a:avLst>
              <a:gd name="adj" fmla="val 16667"/>
            </a:avLst>
          </a:prstGeom>
          <a:ln w="19050">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51C165B-672E-DEB4-D3B4-265F1E8C987A}"/>
              </a:ext>
            </a:extLst>
          </p:cNvPr>
          <p:cNvSpPr>
            <a:spLocks noGrp="1"/>
          </p:cNvSpPr>
          <p:nvPr>
            <p:ph type="sldNum" sz="quarter" idx="12"/>
          </p:nvPr>
        </p:nvSpPr>
        <p:spPr>
          <a:xfrm>
            <a:off x="6953185" y="4817624"/>
            <a:ext cx="2057400" cy="223225"/>
          </a:xfrm>
        </p:spPr>
        <p:txBody>
          <a:bodyPr/>
          <a:lstStyle/>
          <a:p>
            <a:fld id="{2B7B873C-A46E-4878-A014-BF36A57BE664}" type="slidenum">
              <a:rPr lang="en-US" smtClean="0"/>
              <a:pPr/>
              <a:t>12</a:t>
            </a:fld>
            <a:endParaRPr lang="en-US" dirty="0"/>
          </a:p>
        </p:txBody>
      </p:sp>
    </p:spTree>
    <p:extLst>
      <p:ext uri="{BB962C8B-B14F-4D97-AF65-F5344CB8AC3E}">
        <p14:creationId xmlns:p14="http://schemas.microsoft.com/office/powerpoint/2010/main" val="2896548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EF3BEB-3A5D-4EE3-A4F4-1C6D8D022D06}"/>
              </a:ext>
            </a:extLst>
          </p:cNvPr>
          <p:cNvSpPr>
            <a:spLocks noGrp="1"/>
          </p:cNvSpPr>
          <p:nvPr>
            <p:ph type="title"/>
          </p:nvPr>
        </p:nvSpPr>
        <p:spPr/>
        <p:txBody>
          <a:bodyPr/>
          <a:lstStyle/>
          <a:p>
            <a:r>
              <a:rPr lang="en-US">
                <a:latin typeface="+mj-lt"/>
              </a:rPr>
              <a:t>Overview of This Thesis</a:t>
            </a:r>
          </a:p>
        </p:txBody>
      </p:sp>
      <p:pic>
        <p:nvPicPr>
          <p:cNvPr id="5" name="Content Placeholder 4">
            <a:extLst>
              <a:ext uri="{FF2B5EF4-FFF2-40B4-BE49-F238E27FC236}">
                <a16:creationId xmlns:a16="http://schemas.microsoft.com/office/drawing/2014/main" id="{3434E3D9-1D3E-801B-D21A-CA192619FB3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50134" y="1001803"/>
            <a:ext cx="8065216" cy="3139893"/>
          </a:xfrm>
          <a:prstGeom prst="rect">
            <a:avLst/>
          </a:prstGeom>
        </p:spPr>
      </p:pic>
      <p:sp>
        <p:nvSpPr>
          <p:cNvPr id="4" name="TextBox 3">
            <a:extLst>
              <a:ext uri="{FF2B5EF4-FFF2-40B4-BE49-F238E27FC236}">
                <a16:creationId xmlns:a16="http://schemas.microsoft.com/office/drawing/2014/main" id="{5803BF11-09EB-013E-9189-8782A40D80B7}"/>
              </a:ext>
            </a:extLst>
          </p:cNvPr>
          <p:cNvSpPr txBox="1"/>
          <p:nvPr/>
        </p:nvSpPr>
        <p:spPr>
          <a:xfrm>
            <a:off x="1066576" y="4318368"/>
            <a:ext cx="7161195" cy="646331"/>
          </a:xfrm>
          <a:prstGeom prst="rect">
            <a:avLst/>
          </a:prstGeom>
          <a:noFill/>
        </p:spPr>
        <p:txBody>
          <a:bodyPr wrap="square">
            <a:spAutoFit/>
          </a:bodyPr>
          <a:lstStyle/>
          <a:p>
            <a:pPr algn="ctr"/>
            <a:r>
              <a:rPr lang="en-GB" sz="1800" b="1">
                <a:effectLst/>
                <a:latin typeface="Times New Roman" panose="02020603050405020304" pitchFamily="18" charset="0"/>
                <a:ea typeface="PMingLiU" panose="02020500000000000000" pitchFamily="18" charset="-120"/>
              </a:rPr>
              <a:t>Figure 3 </a:t>
            </a:r>
            <a:r>
              <a:rPr lang="en-US" sz="1800">
                <a:effectLst/>
                <a:latin typeface="Times New Roman" panose="02020603050405020304" pitchFamily="18" charset="0"/>
                <a:ea typeface="PMingLiU" panose="02020500000000000000" pitchFamily="18" charset="-120"/>
              </a:rPr>
              <a:t>An overview of the </a:t>
            </a:r>
            <a:r>
              <a:rPr lang="en-US" sz="1800" err="1">
                <a:effectLst/>
                <a:latin typeface="Times New Roman" panose="02020603050405020304" pitchFamily="18" charset="0"/>
                <a:ea typeface="PMingLiU" panose="02020500000000000000" pitchFamily="18" charset="-120"/>
              </a:rPr>
              <a:t>rumour</a:t>
            </a:r>
            <a:r>
              <a:rPr lang="en-US" sz="1800">
                <a:effectLst/>
                <a:latin typeface="Times New Roman" panose="02020603050405020304" pitchFamily="18" charset="0"/>
                <a:ea typeface="PMingLiU" panose="02020500000000000000" pitchFamily="18" charset="-120"/>
              </a:rPr>
              <a:t> detection and claim veracity assessment system on social media studied in this thesis</a:t>
            </a:r>
            <a:r>
              <a:rPr lang="en-GB">
                <a:latin typeface="Times New Roman" panose="02020603050405020304" pitchFamily="18" charset="0"/>
                <a:ea typeface="PMingLiU" panose="02020500000000000000" pitchFamily="18" charset="-120"/>
              </a:rPr>
              <a:t>.</a:t>
            </a:r>
            <a:endParaRPr lang="en-US"/>
          </a:p>
        </p:txBody>
      </p:sp>
      <p:sp>
        <p:nvSpPr>
          <p:cNvPr id="2" name="Slide Number Placeholder 1">
            <a:extLst>
              <a:ext uri="{FF2B5EF4-FFF2-40B4-BE49-F238E27FC236}">
                <a16:creationId xmlns:a16="http://schemas.microsoft.com/office/drawing/2014/main" id="{19344739-CAD8-C211-2160-83CC74C85C1A}"/>
              </a:ext>
            </a:extLst>
          </p:cNvPr>
          <p:cNvSpPr>
            <a:spLocks noGrp="1"/>
          </p:cNvSpPr>
          <p:nvPr>
            <p:ph type="sldNum" sz="quarter" idx="12"/>
          </p:nvPr>
        </p:nvSpPr>
        <p:spPr/>
        <p:txBody>
          <a:bodyPr/>
          <a:lstStyle/>
          <a:p>
            <a:fld id="{2B7B873C-A46E-4878-A014-BF36A57BE664}" type="slidenum">
              <a:rPr lang="en-US" smtClean="0"/>
              <a:pPr/>
              <a:t>13</a:t>
            </a:fld>
            <a:endParaRPr lang="en-US"/>
          </a:p>
        </p:txBody>
      </p:sp>
    </p:spTree>
    <p:extLst>
      <p:ext uri="{BB962C8B-B14F-4D97-AF65-F5344CB8AC3E}">
        <p14:creationId xmlns:p14="http://schemas.microsoft.com/office/powerpoint/2010/main" val="1964774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F574-0EE8-B7DC-B56B-1A453C798EDA}"/>
              </a:ext>
            </a:extLst>
          </p:cNvPr>
          <p:cNvSpPr>
            <a:spLocks noGrp="1"/>
          </p:cNvSpPr>
          <p:nvPr>
            <p:ph type="title"/>
          </p:nvPr>
        </p:nvSpPr>
        <p:spPr>
          <a:xfrm>
            <a:off x="321734" y="1373115"/>
            <a:ext cx="6548792" cy="1453449"/>
          </a:xfrm>
        </p:spPr>
        <p:txBody>
          <a:bodyPr/>
          <a:lstStyle/>
          <a:p>
            <a:pPr>
              <a:lnSpc>
                <a:spcPct val="100000"/>
              </a:lnSpc>
            </a:pPr>
            <a:r>
              <a:rPr lang="en-US"/>
              <a:t>I. Multimodal</a:t>
            </a:r>
            <a:r>
              <a:rPr lang="zh-TW" altLang="en-US"/>
              <a:t> </a:t>
            </a:r>
            <a:r>
              <a:rPr lang="en-US" altLang="zh-TW"/>
              <a:t>Image-Text </a:t>
            </a:r>
            <a:r>
              <a:rPr lang="en-US" altLang="zh-TW" err="1"/>
              <a:t>Rumour</a:t>
            </a:r>
            <a:r>
              <a:rPr lang="zh-TW" altLang="en-US"/>
              <a:t> </a:t>
            </a:r>
            <a:r>
              <a:rPr lang="en-US" altLang="zh-TW"/>
              <a:t>Detection</a:t>
            </a:r>
            <a:endParaRPr lang="en-US"/>
          </a:p>
        </p:txBody>
      </p:sp>
      <p:sp>
        <p:nvSpPr>
          <p:cNvPr id="3" name="TextBox 2">
            <a:extLst>
              <a:ext uri="{FF2B5EF4-FFF2-40B4-BE49-F238E27FC236}">
                <a16:creationId xmlns:a16="http://schemas.microsoft.com/office/drawing/2014/main" id="{2D76E82E-B68A-5F46-FB04-18B3BC80638C}"/>
              </a:ext>
            </a:extLst>
          </p:cNvPr>
          <p:cNvSpPr txBox="1"/>
          <p:nvPr/>
        </p:nvSpPr>
        <p:spPr>
          <a:xfrm>
            <a:off x="165585" y="4668470"/>
            <a:ext cx="6861089" cy="430887"/>
          </a:xfrm>
          <a:prstGeom prst="rect">
            <a:avLst/>
          </a:prstGeom>
          <a:noFill/>
        </p:spPr>
        <p:txBody>
          <a:bodyPr wrap="square">
            <a:spAutoFit/>
          </a:bodyPr>
          <a:lstStyle/>
          <a:p>
            <a:r>
              <a:rPr lang="en-US" sz="1100">
                <a:latin typeface="Arial" panose="020B0604020202020204" pitchFamily="34" charset="0"/>
                <a:cs typeface="Arial" panose="020B0604020202020204" pitchFamily="34" charset="0"/>
              </a:rPr>
              <a:t>[3] T. Cheung and K. Lam, “Crossmodal bipolar attention for multimodal classification on social media,” </a:t>
            </a:r>
            <a:r>
              <a:rPr lang="en-US" sz="1100" i="1">
                <a:latin typeface="Arial" panose="020B0604020202020204" pitchFamily="34" charset="0"/>
                <a:cs typeface="Arial" panose="020B0604020202020204" pitchFamily="34" charset="0"/>
              </a:rPr>
              <a:t>Neurocomputing</a:t>
            </a:r>
            <a:r>
              <a:rPr lang="en-US" sz="1100">
                <a:latin typeface="Arial" panose="020B0604020202020204" pitchFamily="34" charset="0"/>
                <a:cs typeface="Arial" panose="020B0604020202020204" pitchFamily="34" charset="0"/>
              </a:rPr>
              <a:t>, vol. 514, pp. 1–12, Dec. 2022.</a:t>
            </a:r>
          </a:p>
        </p:txBody>
      </p:sp>
    </p:spTree>
    <p:extLst>
      <p:ext uri="{BB962C8B-B14F-4D97-AF65-F5344CB8AC3E}">
        <p14:creationId xmlns:p14="http://schemas.microsoft.com/office/powerpoint/2010/main" val="2353459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B7613E-031E-B63D-60C6-E1D534C7810E}"/>
              </a:ext>
            </a:extLst>
          </p:cNvPr>
          <p:cNvSpPr>
            <a:spLocks noGrp="1"/>
          </p:cNvSpPr>
          <p:nvPr>
            <p:ph idx="1"/>
          </p:nvPr>
        </p:nvSpPr>
        <p:spPr>
          <a:xfrm>
            <a:off x="46658" y="495979"/>
            <a:ext cx="6499421" cy="4647521"/>
          </a:xfrm>
        </p:spPr>
        <p:txBody>
          <a:bodyPr>
            <a:noAutofit/>
          </a:bodyPr>
          <a:lstStyle/>
          <a:p>
            <a:pPr marR="0">
              <a:lnSpc>
                <a:spcPct val="100000"/>
              </a:lnSpc>
              <a:spcBef>
                <a:spcPts val="0"/>
              </a:spcBef>
              <a:spcAft>
                <a:spcPts val="1200"/>
              </a:spcAft>
            </a:pPr>
            <a:r>
              <a:rPr lang="en-GB" sz="2000" b="1" dirty="0">
                <a:solidFill>
                  <a:schemeClr val="accent1">
                    <a:lumMod val="50000"/>
                  </a:schemeClr>
                </a:solidFill>
              </a:rPr>
              <a:t>Background</a:t>
            </a:r>
          </a:p>
          <a:p>
            <a:pPr marL="285750" marR="0" indent="-285750">
              <a:lnSpc>
                <a:spcPct val="150000"/>
              </a:lnSpc>
              <a:spcBef>
                <a:spcPts val="0"/>
              </a:spcBef>
              <a:spcAft>
                <a:spcPts val="1200"/>
              </a:spcAft>
              <a:buFont typeface="Arial" panose="020B0604020202020204" pitchFamily="34" charset="0"/>
              <a:buChar char="•"/>
            </a:pPr>
            <a:r>
              <a:rPr lang="en-US" sz="1600" dirty="0"/>
              <a:t>Multimodal image-text rumor detection on social media has received increasing attention in recent years. </a:t>
            </a:r>
          </a:p>
          <a:p>
            <a:pPr marR="0">
              <a:lnSpc>
                <a:spcPct val="100000"/>
              </a:lnSpc>
              <a:spcBef>
                <a:spcPts val="0"/>
              </a:spcBef>
              <a:spcAft>
                <a:spcPts val="1200"/>
              </a:spcAft>
            </a:pPr>
            <a:r>
              <a:rPr lang="en-GB" sz="2000" b="1" dirty="0">
                <a:solidFill>
                  <a:schemeClr val="accent1">
                    <a:lumMod val="50000"/>
                  </a:schemeClr>
                </a:solidFill>
              </a:rPr>
              <a:t>Question</a:t>
            </a:r>
            <a:endParaRPr lang="en-GB" sz="1800" b="1" dirty="0">
              <a:solidFill>
                <a:schemeClr val="accent1">
                  <a:lumMod val="50000"/>
                </a:schemeClr>
              </a:solidFill>
            </a:endParaRPr>
          </a:p>
          <a:p>
            <a:pPr marL="285750" marR="0" indent="-285750">
              <a:lnSpc>
                <a:spcPct val="150000"/>
              </a:lnSpc>
              <a:spcBef>
                <a:spcPts val="0"/>
              </a:spcBef>
              <a:spcAft>
                <a:spcPts val="1200"/>
              </a:spcAft>
              <a:buFont typeface="Arial" panose="020B0604020202020204" pitchFamily="34" charset="0"/>
              <a:buChar char="•"/>
            </a:pPr>
            <a:r>
              <a:rPr lang="en-GB" sz="1600" dirty="0"/>
              <a:t>How can we effectively model the semantic relationship between the two modalities?</a:t>
            </a:r>
          </a:p>
          <a:p>
            <a:pPr marR="0">
              <a:lnSpc>
                <a:spcPct val="100000"/>
              </a:lnSpc>
              <a:spcBef>
                <a:spcPts val="0"/>
              </a:spcBef>
              <a:spcAft>
                <a:spcPts val="1200"/>
              </a:spcAft>
            </a:pPr>
            <a:r>
              <a:rPr lang="en-GB" sz="2000" b="1" dirty="0">
                <a:solidFill>
                  <a:schemeClr val="accent1">
                    <a:lumMod val="50000"/>
                  </a:schemeClr>
                </a:solidFill>
              </a:rPr>
              <a:t>Challenge</a:t>
            </a:r>
          </a:p>
          <a:p>
            <a:pPr marL="285750" indent="-285750">
              <a:lnSpc>
                <a:spcPct val="150000"/>
              </a:lnSpc>
              <a:spcBef>
                <a:spcPts val="0"/>
              </a:spcBef>
              <a:spcAft>
                <a:spcPts val="1200"/>
              </a:spcAft>
              <a:buFont typeface="Arial" panose="020B0604020202020204" pitchFamily="34" charset="0"/>
              <a:buChar char="•"/>
            </a:pPr>
            <a:r>
              <a:rPr lang="en-US" sz="1600" dirty="0"/>
              <a:t>Existing methods ignore the inconsistent between the modalities. Both consistent and inconsistent semantic meanings between the modalities are important for multimodal classification on social media.</a:t>
            </a:r>
            <a:endParaRPr lang="en-GB" sz="1600" dirty="0"/>
          </a:p>
        </p:txBody>
      </p:sp>
      <p:sp>
        <p:nvSpPr>
          <p:cNvPr id="4" name="Title 3">
            <a:extLst>
              <a:ext uri="{FF2B5EF4-FFF2-40B4-BE49-F238E27FC236}">
                <a16:creationId xmlns:a16="http://schemas.microsoft.com/office/drawing/2014/main" id="{094A467A-D6BD-1DC8-655A-350630A4B211}"/>
              </a:ext>
            </a:extLst>
          </p:cNvPr>
          <p:cNvSpPr>
            <a:spLocks noGrp="1"/>
          </p:cNvSpPr>
          <p:nvPr>
            <p:ph type="title"/>
          </p:nvPr>
        </p:nvSpPr>
        <p:spPr/>
        <p:txBody>
          <a:bodyPr/>
          <a:lstStyle/>
          <a:p>
            <a:r>
              <a:rPr lang="en-US" dirty="0"/>
              <a:t>Motivation</a:t>
            </a:r>
          </a:p>
        </p:txBody>
      </p:sp>
      <p:pic>
        <p:nvPicPr>
          <p:cNvPr id="3" name="Picture 2" descr="A picture containing text, screenshot, outdoor&#10;&#10;Description automatically generated">
            <a:extLst>
              <a:ext uri="{FF2B5EF4-FFF2-40B4-BE49-F238E27FC236}">
                <a16:creationId xmlns:a16="http://schemas.microsoft.com/office/drawing/2014/main" id="{574B1F26-CCE0-9B07-8071-FEB9BEE279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1035216"/>
            <a:ext cx="2623897" cy="3137891"/>
          </a:xfrm>
          <a:prstGeom prst="rect">
            <a:avLst/>
          </a:prstGeom>
          <a:noFill/>
          <a:ln>
            <a:noFill/>
          </a:ln>
        </p:spPr>
      </p:pic>
      <p:sp>
        <p:nvSpPr>
          <p:cNvPr id="5" name="Slide Number Placeholder 4">
            <a:extLst>
              <a:ext uri="{FF2B5EF4-FFF2-40B4-BE49-F238E27FC236}">
                <a16:creationId xmlns:a16="http://schemas.microsoft.com/office/drawing/2014/main" id="{4543E162-2B82-5140-32E4-7A2BB0878AA5}"/>
              </a:ext>
            </a:extLst>
          </p:cNvPr>
          <p:cNvSpPr>
            <a:spLocks noGrp="1"/>
          </p:cNvSpPr>
          <p:nvPr>
            <p:ph type="sldNum" sz="quarter" idx="12"/>
          </p:nvPr>
        </p:nvSpPr>
        <p:spPr/>
        <p:txBody>
          <a:bodyPr/>
          <a:lstStyle/>
          <a:p>
            <a:fld id="{2B7B873C-A46E-4878-A014-BF36A57BE664}" type="slidenum">
              <a:rPr lang="en-US" smtClean="0"/>
              <a:pPr/>
              <a:t>15</a:t>
            </a:fld>
            <a:endParaRPr lang="en-US"/>
          </a:p>
        </p:txBody>
      </p:sp>
    </p:spTree>
    <p:extLst>
      <p:ext uri="{BB962C8B-B14F-4D97-AF65-F5344CB8AC3E}">
        <p14:creationId xmlns:p14="http://schemas.microsoft.com/office/powerpoint/2010/main" val="1287625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219A50-9CC2-4082-EF6E-F0AF3FEF84B8}"/>
              </a:ext>
            </a:extLst>
          </p:cNvPr>
          <p:cNvSpPr>
            <a:spLocks noGrp="1"/>
          </p:cNvSpPr>
          <p:nvPr>
            <p:ph idx="1"/>
          </p:nvPr>
        </p:nvSpPr>
        <p:spPr>
          <a:xfrm>
            <a:off x="266700" y="716550"/>
            <a:ext cx="8556024" cy="3710399"/>
          </a:xfrm>
        </p:spPr>
        <p:txBody>
          <a:bodyPr>
            <a:normAutofit/>
          </a:bodyPr>
          <a:lstStyle/>
          <a:p>
            <a:pPr>
              <a:lnSpc>
                <a:spcPct val="170000"/>
              </a:lnSpc>
              <a:spcAft>
                <a:spcPts val="1200"/>
              </a:spcAft>
            </a:pPr>
            <a:r>
              <a:rPr lang="en-US" sz="2000" b="1" dirty="0">
                <a:solidFill>
                  <a:schemeClr val="accent1">
                    <a:lumMod val="50000"/>
                  </a:schemeClr>
                </a:solidFill>
              </a:rPr>
              <a:t>Modeling Cross-Modal Relationships</a:t>
            </a:r>
          </a:p>
          <a:p>
            <a:pPr marL="285750" indent="-285750">
              <a:lnSpc>
                <a:spcPct val="150000"/>
              </a:lnSpc>
              <a:spcBef>
                <a:spcPts val="0"/>
              </a:spcBef>
              <a:spcAft>
                <a:spcPts val="1200"/>
              </a:spcAft>
              <a:buFont typeface="Arial" panose="020B0604020202020204" pitchFamily="34" charset="0"/>
              <a:buChar char="•"/>
            </a:pPr>
            <a:r>
              <a:rPr lang="en-US" sz="1600" dirty="0"/>
              <a:t>A novel cross-modal bipolar attention (CBAN) mechanism.</a:t>
            </a:r>
          </a:p>
          <a:p>
            <a:pPr marL="285750" indent="-285750">
              <a:lnSpc>
                <a:spcPct val="150000"/>
              </a:lnSpc>
              <a:spcBef>
                <a:spcPts val="0"/>
              </a:spcBef>
              <a:spcAft>
                <a:spcPts val="1200"/>
              </a:spcAft>
              <a:buFont typeface="Arial" panose="020B0604020202020204" pitchFamily="34" charset="0"/>
              <a:buChar char="•"/>
            </a:pPr>
            <a:r>
              <a:rPr lang="en-US" sz="1600" dirty="0"/>
              <a:t>Direct and inverse textual-visual feature relationships.</a:t>
            </a:r>
          </a:p>
          <a:p>
            <a:pPr>
              <a:lnSpc>
                <a:spcPct val="170000"/>
              </a:lnSpc>
              <a:spcAft>
                <a:spcPts val="1200"/>
              </a:spcAft>
            </a:pPr>
            <a:r>
              <a:rPr lang="en-US" sz="2000" b="1" dirty="0">
                <a:solidFill>
                  <a:schemeClr val="accent1">
                    <a:lumMod val="50000"/>
                  </a:schemeClr>
                </a:solidFill>
              </a:rPr>
              <a:t>Feature Utilization and Aggregation</a:t>
            </a:r>
          </a:p>
          <a:p>
            <a:pPr marL="285750" indent="-285750">
              <a:lnSpc>
                <a:spcPct val="150000"/>
              </a:lnSpc>
              <a:spcBef>
                <a:spcPts val="0"/>
              </a:spcBef>
              <a:spcAft>
                <a:spcPts val="1200"/>
              </a:spcAft>
              <a:buFont typeface="Arial" panose="020B0604020202020204" pitchFamily="34" charset="0"/>
              <a:buChar char="•"/>
            </a:pPr>
            <a:r>
              <a:rPr lang="en-US" sz="1600" dirty="0"/>
              <a:t>Utilizing Vision Transformer (ViT)'s hidden representations for multimodal classification.</a:t>
            </a:r>
          </a:p>
          <a:p>
            <a:pPr marL="285750" indent="-285750">
              <a:lnSpc>
                <a:spcPct val="150000"/>
              </a:lnSpc>
              <a:spcBef>
                <a:spcPts val="0"/>
              </a:spcBef>
              <a:spcAft>
                <a:spcPts val="1200"/>
              </a:spcAft>
              <a:buFont typeface="Arial" panose="020B0604020202020204" pitchFamily="34" charset="0"/>
              <a:buChar char="•"/>
            </a:pPr>
            <a:r>
              <a:rPr lang="en-US" sz="1600" dirty="0"/>
              <a:t>Attentive pooling module for feature transformation.</a:t>
            </a:r>
          </a:p>
        </p:txBody>
      </p:sp>
      <p:sp>
        <p:nvSpPr>
          <p:cNvPr id="4" name="Title 3">
            <a:extLst>
              <a:ext uri="{FF2B5EF4-FFF2-40B4-BE49-F238E27FC236}">
                <a16:creationId xmlns:a16="http://schemas.microsoft.com/office/drawing/2014/main" id="{F9405001-09C3-8319-17EA-F539346D6836}"/>
              </a:ext>
            </a:extLst>
          </p:cNvPr>
          <p:cNvSpPr>
            <a:spLocks noGrp="1"/>
          </p:cNvSpPr>
          <p:nvPr>
            <p:ph type="title"/>
          </p:nvPr>
        </p:nvSpPr>
        <p:spPr/>
        <p:txBody>
          <a:bodyPr/>
          <a:lstStyle/>
          <a:p>
            <a:r>
              <a:rPr lang="en-US"/>
              <a:t>Contributions</a:t>
            </a:r>
          </a:p>
        </p:txBody>
      </p:sp>
      <p:sp>
        <p:nvSpPr>
          <p:cNvPr id="3" name="Slide Number Placeholder 2">
            <a:extLst>
              <a:ext uri="{FF2B5EF4-FFF2-40B4-BE49-F238E27FC236}">
                <a16:creationId xmlns:a16="http://schemas.microsoft.com/office/drawing/2014/main" id="{AE66598C-EB1D-600C-19DD-67E12FF2929C}"/>
              </a:ext>
            </a:extLst>
          </p:cNvPr>
          <p:cNvSpPr>
            <a:spLocks noGrp="1"/>
          </p:cNvSpPr>
          <p:nvPr>
            <p:ph type="sldNum" sz="quarter" idx="12"/>
          </p:nvPr>
        </p:nvSpPr>
        <p:spPr/>
        <p:txBody>
          <a:bodyPr/>
          <a:lstStyle/>
          <a:p>
            <a:fld id="{2B7B873C-A46E-4878-A014-BF36A57BE664}" type="slidenum">
              <a:rPr lang="en-US" smtClean="0"/>
              <a:pPr/>
              <a:t>16</a:t>
            </a:fld>
            <a:endParaRPr lang="en-US"/>
          </a:p>
        </p:txBody>
      </p:sp>
    </p:spTree>
    <p:extLst>
      <p:ext uri="{BB962C8B-B14F-4D97-AF65-F5344CB8AC3E}">
        <p14:creationId xmlns:p14="http://schemas.microsoft.com/office/powerpoint/2010/main" val="397346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A5BD6D-2466-AB21-0E45-57637D5FA4C2}"/>
              </a:ext>
            </a:extLst>
          </p:cNvPr>
          <p:cNvSpPr>
            <a:spLocks noGrp="1"/>
          </p:cNvSpPr>
          <p:nvPr>
            <p:ph type="title"/>
          </p:nvPr>
        </p:nvSpPr>
        <p:spPr/>
        <p:txBody>
          <a:bodyPr/>
          <a:lstStyle/>
          <a:p>
            <a:r>
              <a:rPr lang="en-US">
                <a:latin typeface="+mj-lt"/>
              </a:rPr>
              <a:t>Model Overview of Crossmodal Bipolar</a:t>
            </a:r>
            <a:r>
              <a:rPr lang="zh-TW" altLang="en-US">
                <a:latin typeface="+mj-lt"/>
              </a:rPr>
              <a:t> </a:t>
            </a:r>
            <a:r>
              <a:rPr lang="en-US" altLang="zh-TW">
                <a:latin typeface="+mj-lt"/>
              </a:rPr>
              <a:t>Attention</a:t>
            </a:r>
            <a:endParaRPr lang="en-US">
              <a:latin typeface="+mj-lt"/>
            </a:endParaRPr>
          </a:p>
        </p:txBody>
      </p:sp>
      <p:pic>
        <p:nvPicPr>
          <p:cNvPr id="7" name="Picture 6" descr="Graphical user interface, application, Teams&#10;&#10;Description automatically generated">
            <a:extLst>
              <a:ext uri="{FF2B5EF4-FFF2-40B4-BE49-F238E27FC236}">
                <a16:creationId xmlns:a16="http://schemas.microsoft.com/office/drawing/2014/main" id="{A6BCDED8-BF42-DED9-030E-5DE2156E0EC7}"/>
              </a:ext>
            </a:extLst>
          </p:cNvPr>
          <p:cNvPicPr>
            <a:picLocks noChangeAspect="1"/>
          </p:cNvPicPr>
          <p:nvPr/>
        </p:nvPicPr>
        <p:blipFill rotWithShape="1">
          <a:blip r:embed="rId3"/>
          <a:srcRect l="2366" r="3826"/>
          <a:stretch/>
        </p:blipFill>
        <p:spPr>
          <a:xfrm>
            <a:off x="127349" y="2491860"/>
            <a:ext cx="8951086" cy="2452816"/>
          </a:xfrm>
          <a:prstGeom prst="rect">
            <a:avLst/>
          </a:prstGeom>
        </p:spPr>
      </p:pic>
      <p:sp>
        <p:nvSpPr>
          <p:cNvPr id="6" name="Content Placeholder 1">
            <a:extLst>
              <a:ext uri="{FF2B5EF4-FFF2-40B4-BE49-F238E27FC236}">
                <a16:creationId xmlns:a16="http://schemas.microsoft.com/office/drawing/2014/main" id="{E8A2C7BD-8DD9-23A7-3FF4-E0760892F2C4}"/>
              </a:ext>
            </a:extLst>
          </p:cNvPr>
          <p:cNvSpPr>
            <a:spLocks noGrp="1"/>
          </p:cNvSpPr>
          <p:nvPr>
            <p:ph idx="1"/>
          </p:nvPr>
        </p:nvSpPr>
        <p:spPr>
          <a:xfrm>
            <a:off x="240958" y="832103"/>
            <a:ext cx="8723869" cy="3619107"/>
          </a:xfrm>
        </p:spPr>
        <p:txBody>
          <a:bodyPr>
            <a:normAutofit/>
          </a:bodyPr>
          <a:lstStyle/>
          <a:p>
            <a:pPr marL="342900" indent="-342900">
              <a:buFont typeface="+mj-lt"/>
              <a:buAutoNum type="arabicPeriod"/>
            </a:pPr>
            <a:r>
              <a:rPr lang="en-US" sz="1600" b="1" dirty="0">
                <a:solidFill>
                  <a:schemeClr val="accent1">
                    <a:lumMod val="50000"/>
                  </a:schemeClr>
                </a:solidFill>
                <a:effectLst/>
                <a:ea typeface="PMingLiU" panose="02020500000000000000" pitchFamily="18" charset="-120"/>
              </a:rPr>
              <a:t>Feature Extraction</a:t>
            </a:r>
            <a:r>
              <a:rPr lang="en-US" sz="1600" dirty="0">
                <a:effectLst/>
                <a:ea typeface="PMingLiU" panose="02020500000000000000" pitchFamily="18" charset="-120"/>
              </a:rPr>
              <a:t>: </a:t>
            </a:r>
            <a:r>
              <a:rPr lang="en-US" sz="1600" dirty="0">
                <a:ea typeface="PMingLiU" panose="02020500000000000000" pitchFamily="18" charset="-120"/>
              </a:rPr>
              <a:t>Encode</a:t>
            </a:r>
            <a:r>
              <a:rPr lang="zh-TW" altLang="en-US" sz="1600" dirty="0">
                <a:ea typeface="PMingLiU" panose="02020500000000000000" pitchFamily="18" charset="-120"/>
              </a:rPr>
              <a:t> </a:t>
            </a:r>
            <a:r>
              <a:rPr lang="en-US" altLang="zh-TW" sz="1600" dirty="0">
                <a:ea typeface="PMingLiU" panose="02020500000000000000" pitchFamily="18" charset="-120"/>
              </a:rPr>
              <a:t>the</a:t>
            </a:r>
            <a:r>
              <a:rPr lang="zh-TW" altLang="en-US" sz="1600" dirty="0">
                <a:ea typeface="PMingLiU" panose="02020500000000000000" pitchFamily="18" charset="-120"/>
              </a:rPr>
              <a:t> </a:t>
            </a:r>
            <a:r>
              <a:rPr lang="en-US" altLang="zh-TW" sz="1600" dirty="0">
                <a:ea typeface="PMingLiU" panose="02020500000000000000" pitchFamily="18" charset="-120"/>
              </a:rPr>
              <a:t>unimodal information into embeddings.</a:t>
            </a:r>
            <a:endParaRPr lang="en-US" sz="1600" dirty="0">
              <a:effectLst/>
              <a:ea typeface="PMingLiU" panose="02020500000000000000" pitchFamily="18" charset="-120"/>
            </a:endParaRPr>
          </a:p>
          <a:p>
            <a:pPr marL="342900" indent="-342900">
              <a:buFont typeface="+mj-lt"/>
              <a:buAutoNum type="arabicPeriod"/>
            </a:pPr>
            <a:r>
              <a:rPr lang="en-US" sz="1600" b="1" dirty="0">
                <a:solidFill>
                  <a:schemeClr val="accent1">
                    <a:lumMod val="50000"/>
                  </a:schemeClr>
                </a:solidFill>
                <a:ea typeface="PMingLiU" panose="02020500000000000000" pitchFamily="18" charset="-120"/>
              </a:rPr>
              <a:t>Crossmodal Bipolar Attention</a:t>
            </a:r>
            <a:r>
              <a:rPr lang="en-US" sz="1600" dirty="0">
                <a:ea typeface="PMingLiU" panose="02020500000000000000" pitchFamily="18" charset="-120"/>
              </a:rPr>
              <a:t>: Fuse the unimodal features into the cross-modal features.</a:t>
            </a:r>
          </a:p>
          <a:p>
            <a:pPr marL="342900" indent="-342900">
              <a:buFont typeface="+mj-lt"/>
              <a:buAutoNum type="arabicPeriod"/>
            </a:pPr>
            <a:r>
              <a:rPr lang="en-US" sz="1600" b="1" dirty="0">
                <a:solidFill>
                  <a:schemeClr val="accent1">
                    <a:lumMod val="50000"/>
                  </a:schemeClr>
                </a:solidFill>
                <a:ea typeface="PMingLiU" panose="02020500000000000000" pitchFamily="18" charset="-120"/>
              </a:rPr>
              <a:t>Unimodal Attention</a:t>
            </a:r>
            <a:r>
              <a:rPr lang="en-US" sz="1600" dirty="0">
                <a:ea typeface="PMingLiU" panose="02020500000000000000" pitchFamily="18" charset="-120"/>
              </a:rPr>
              <a:t>: Aggregate the fused features into the final representation.</a:t>
            </a:r>
          </a:p>
          <a:p>
            <a:pPr marL="342900" indent="-342900">
              <a:buFont typeface="+mj-lt"/>
              <a:buAutoNum type="arabicPeriod"/>
            </a:pPr>
            <a:r>
              <a:rPr lang="en-US" sz="1600" b="1" dirty="0">
                <a:solidFill>
                  <a:schemeClr val="accent1">
                    <a:lumMod val="50000"/>
                  </a:schemeClr>
                </a:solidFill>
                <a:ea typeface="PMingLiU" panose="02020500000000000000" pitchFamily="18" charset="-120"/>
              </a:rPr>
              <a:t>Classification</a:t>
            </a:r>
            <a:r>
              <a:rPr lang="en-US" sz="1600" dirty="0">
                <a:ea typeface="PMingLiU" panose="02020500000000000000" pitchFamily="18" charset="-120"/>
              </a:rPr>
              <a:t>: Classify the final representation into either </a:t>
            </a:r>
            <a:r>
              <a:rPr lang="en-US" sz="1600" dirty="0" err="1">
                <a:ea typeface="PMingLiU" panose="02020500000000000000" pitchFamily="18" charset="-120"/>
              </a:rPr>
              <a:t>rumour</a:t>
            </a:r>
            <a:r>
              <a:rPr lang="en-US" sz="1600" dirty="0">
                <a:ea typeface="PMingLiU" panose="02020500000000000000" pitchFamily="18" charset="-120"/>
              </a:rPr>
              <a:t> or non-</a:t>
            </a:r>
            <a:r>
              <a:rPr lang="en-US" sz="1600" dirty="0" err="1">
                <a:ea typeface="PMingLiU" panose="02020500000000000000" pitchFamily="18" charset="-120"/>
              </a:rPr>
              <a:t>rumour</a:t>
            </a:r>
            <a:r>
              <a:rPr lang="en-US" sz="1600" dirty="0">
                <a:ea typeface="PMingLiU" panose="02020500000000000000" pitchFamily="18" charset="-120"/>
              </a:rPr>
              <a:t>.</a:t>
            </a:r>
            <a:endParaRPr lang="en-US" sz="1600" dirty="0">
              <a:effectLst/>
              <a:ea typeface="PMingLiU" panose="02020500000000000000" pitchFamily="18" charset="-120"/>
            </a:endParaRPr>
          </a:p>
        </p:txBody>
      </p:sp>
      <p:sp>
        <p:nvSpPr>
          <p:cNvPr id="2" name="Slide Number Placeholder 1">
            <a:extLst>
              <a:ext uri="{FF2B5EF4-FFF2-40B4-BE49-F238E27FC236}">
                <a16:creationId xmlns:a16="http://schemas.microsoft.com/office/drawing/2014/main" id="{09E46239-2B31-4FB2-789D-8D96ADD28EF1}"/>
              </a:ext>
            </a:extLst>
          </p:cNvPr>
          <p:cNvSpPr>
            <a:spLocks noGrp="1"/>
          </p:cNvSpPr>
          <p:nvPr>
            <p:ph type="sldNum" sz="quarter" idx="12"/>
          </p:nvPr>
        </p:nvSpPr>
        <p:spPr/>
        <p:txBody>
          <a:bodyPr/>
          <a:lstStyle/>
          <a:p>
            <a:fld id="{2B7B873C-A46E-4878-A014-BF36A57BE664}" type="slidenum">
              <a:rPr lang="en-US" smtClean="0"/>
              <a:pPr/>
              <a:t>17</a:t>
            </a:fld>
            <a:endParaRPr lang="en-US"/>
          </a:p>
        </p:txBody>
      </p:sp>
    </p:spTree>
    <p:extLst>
      <p:ext uri="{BB962C8B-B14F-4D97-AF65-F5344CB8AC3E}">
        <p14:creationId xmlns:p14="http://schemas.microsoft.com/office/powerpoint/2010/main" val="2111517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person&#10;&#10;Description automatically generated">
            <a:extLst>
              <a:ext uri="{FF2B5EF4-FFF2-40B4-BE49-F238E27FC236}">
                <a16:creationId xmlns:a16="http://schemas.microsoft.com/office/drawing/2014/main" id="{93EAD039-8A90-9BB3-95B6-159445925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876" y="1945664"/>
            <a:ext cx="2713488" cy="2164516"/>
          </a:xfrm>
          <a:prstGeom prst="rect">
            <a:avLst/>
          </a:prstGeom>
        </p:spPr>
      </p:pic>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D58CF8B-1CE0-1D27-EDB9-64AF1A397BE1}"/>
                  </a:ext>
                </a:extLst>
              </p:cNvPr>
              <p:cNvSpPr>
                <a:spLocks noGrp="1"/>
              </p:cNvSpPr>
              <p:nvPr>
                <p:ph idx="1"/>
              </p:nvPr>
            </p:nvSpPr>
            <p:spPr>
              <a:xfrm>
                <a:off x="165636" y="668982"/>
                <a:ext cx="7526650" cy="3868720"/>
              </a:xfrm>
            </p:spPr>
            <p:txBody>
              <a:bodyPr>
                <a:normAutofit fontScale="70000" lnSpcReduction="20000"/>
              </a:bodyPr>
              <a:lstStyle/>
              <a:p>
                <a:pPr>
                  <a:lnSpc>
                    <a:spcPct val="150000"/>
                  </a:lnSpc>
                </a:pPr>
                <a:r>
                  <a:rPr lang="en-GB" sz="2600" b="1" dirty="0">
                    <a:solidFill>
                      <a:schemeClr val="accent1">
                        <a:lumMod val="50000"/>
                      </a:schemeClr>
                    </a:solidFill>
                    <a:effectLst/>
                    <a:ea typeface="PMingLiU" panose="02020500000000000000" pitchFamily="18" charset="-120"/>
                  </a:rPr>
                  <a:t>Image Branch</a:t>
                </a:r>
              </a:p>
              <a:p>
                <a:pPr marL="285750" indent="-285750">
                  <a:lnSpc>
                    <a:spcPct val="150000"/>
                  </a:lnSpc>
                  <a:buFont typeface="Arial" panose="020B0604020202020204" pitchFamily="34" charset="0"/>
                  <a:buChar char="•"/>
                </a:pPr>
                <a:r>
                  <a:rPr lang="en-GB" sz="2000" dirty="0">
                    <a:effectLst/>
                    <a:ea typeface="PMingLiU" panose="02020500000000000000" pitchFamily="18" charset="-120"/>
                  </a:rPr>
                  <a:t>Vision Transformer (</a:t>
                </a:r>
                <a:r>
                  <a:rPr lang="en-GB" sz="2000" dirty="0" err="1">
                    <a:effectLst/>
                    <a:ea typeface="PMingLiU" panose="02020500000000000000" pitchFamily="18" charset="-120"/>
                  </a:rPr>
                  <a:t>ViT</a:t>
                </a:r>
                <a:r>
                  <a:rPr lang="en-GB" sz="2000" dirty="0">
                    <a:effectLst/>
                    <a:ea typeface="PMingLiU" panose="02020500000000000000" pitchFamily="18" charset="-120"/>
                  </a:rPr>
                  <a:t>) [7]</a:t>
                </a:r>
              </a:p>
              <a:p>
                <a:pPr marL="285750" indent="-285750">
                  <a:lnSpc>
                    <a:spcPct val="150000"/>
                  </a:lnSpc>
                  <a:buFont typeface="Arial" panose="020B0604020202020204" pitchFamily="34" charset="0"/>
                  <a:buChar char="•"/>
                </a:pPr>
                <a:r>
                  <a:rPr lang="en-GB" sz="2000" dirty="0">
                    <a:effectLst/>
                    <a:ea typeface="PMingLiU" panose="02020500000000000000" pitchFamily="18" charset="-120"/>
                  </a:rPr>
                  <a:t>The image is represented as </a:t>
                </a:r>
                <a14:m>
                  <m:oMath xmlns:m="http://schemas.openxmlformats.org/officeDocument/2006/math">
                    <m:r>
                      <a:rPr lang="en-US" sz="2000" b="0" i="1" smtClean="0">
                        <a:effectLst/>
                        <a:latin typeface="Cambria Math" panose="02040503050406030204" pitchFamily="18" charset="0"/>
                        <a:ea typeface="PMingLiU" panose="02020500000000000000" pitchFamily="18" charset="-120"/>
                      </a:rPr>
                      <m:t>𝑚</m:t>
                    </m:r>
                  </m:oMath>
                </a14:m>
                <a:r>
                  <a:rPr lang="en-GB" sz="2000" dirty="0">
                    <a:effectLst/>
                    <a:ea typeface="PMingLiU" panose="02020500000000000000" pitchFamily="18" charset="-120"/>
                  </a:rPr>
                  <a:t> visual features </a:t>
                </a:r>
                <a14:m>
                  <m:oMath xmlns:m="http://schemas.openxmlformats.org/officeDocument/2006/math">
                    <m:r>
                      <a:rPr lang="en-GB" sz="2000" b="1" i="1">
                        <a:effectLst/>
                        <a:latin typeface="Cambria Math" panose="02040503050406030204" pitchFamily="18" charset="0"/>
                        <a:ea typeface="PMingLiU" panose="02020500000000000000" pitchFamily="18" charset="-120"/>
                        <a:cs typeface="Times New Roman" panose="02020603050405020304" pitchFamily="18" charset="0"/>
                      </a:rPr>
                      <m:t>𝑽</m:t>
                    </m:r>
                    <m:r>
                      <a:rPr lang="en-GB" sz="2000">
                        <a:effectLst/>
                        <a:latin typeface="Cambria Math" panose="02040503050406030204" pitchFamily="18" charset="0"/>
                        <a:ea typeface="PMingLiU" panose="02020500000000000000" pitchFamily="18" charset="-120"/>
                        <a:cs typeface="Times New Roman" panose="02020603050405020304" pitchFamily="18" charset="0"/>
                      </a:rPr>
                      <m:t>=</m:t>
                    </m:r>
                    <m:sSup>
                      <m:sSupPr>
                        <m:ctrlPr>
                          <a:rPr lang="en-US" sz="2000" i="1">
                            <a:effectLst/>
                            <a:latin typeface="Cambria Math" panose="02040503050406030204" pitchFamily="18" charset="0"/>
                            <a:ea typeface="PMingLiU" panose="02020500000000000000" pitchFamily="18" charset="-120"/>
                            <a:cs typeface="Times New Roman" panose="02020603050405020304" pitchFamily="18" charset="0"/>
                          </a:rPr>
                        </m:ctrlPr>
                      </m:sSupPr>
                      <m:e>
                        <m:r>
                          <a:rPr lang="en-GB" sz="2000">
                            <a:effectLst/>
                            <a:latin typeface="Cambria Math" panose="02040503050406030204" pitchFamily="18" charset="0"/>
                            <a:ea typeface="PMingLiU" panose="02020500000000000000" pitchFamily="18" charset="-120"/>
                            <a:cs typeface="Times New Roman" panose="02020603050405020304" pitchFamily="18" charset="0"/>
                          </a:rPr>
                          <m:t>[</m:t>
                        </m:r>
                        <m:sSub>
                          <m:sSubPr>
                            <m:ctrlPr>
                              <a:rPr lang="en-US" sz="20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GB" sz="2000" b="1" i="1">
                                <a:effectLst/>
                                <a:latin typeface="Cambria Math" panose="02040503050406030204" pitchFamily="18" charset="0"/>
                                <a:ea typeface="PMingLiU" panose="02020500000000000000" pitchFamily="18" charset="-120"/>
                                <a:cs typeface="Times New Roman" panose="02020603050405020304" pitchFamily="18" charset="0"/>
                              </a:rPr>
                              <m:t>𝒗</m:t>
                            </m:r>
                          </m:e>
                          <m:sub>
                            <m:r>
                              <a:rPr lang="en-GB" sz="2000">
                                <a:effectLst/>
                                <a:latin typeface="Cambria Math" panose="02040503050406030204" pitchFamily="18" charset="0"/>
                                <a:ea typeface="PMingLiU" panose="02020500000000000000" pitchFamily="18" charset="-120"/>
                                <a:cs typeface="Times New Roman" panose="02020603050405020304" pitchFamily="18" charset="0"/>
                              </a:rPr>
                              <m:t>1</m:t>
                            </m:r>
                          </m:sub>
                        </m:sSub>
                        <m:r>
                          <a:rPr lang="en-GB" sz="2000">
                            <a:effectLst/>
                            <a:latin typeface="Cambria Math" panose="02040503050406030204" pitchFamily="18" charset="0"/>
                            <a:ea typeface="PMingLiU" panose="02020500000000000000" pitchFamily="18" charset="-120"/>
                            <a:cs typeface="Times New Roman" panose="02020603050405020304" pitchFamily="18" charset="0"/>
                          </a:rPr>
                          <m:t>,</m:t>
                        </m:r>
                        <m:sSub>
                          <m:sSubPr>
                            <m:ctrlPr>
                              <a:rPr lang="en-US" sz="20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GB" sz="2000" b="1" i="1">
                                <a:effectLst/>
                                <a:latin typeface="Cambria Math" panose="02040503050406030204" pitchFamily="18" charset="0"/>
                                <a:ea typeface="PMingLiU" panose="02020500000000000000" pitchFamily="18" charset="-120"/>
                                <a:cs typeface="Times New Roman" panose="02020603050405020304" pitchFamily="18" charset="0"/>
                              </a:rPr>
                              <m:t>𝒗</m:t>
                            </m:r>
                          </m:e>
                          <m:sub>
                            <m:r>
                              <a:rPr lang="en-GB" sz="2000">
                                <a:effectLst/>
                                <a:latin typeface="Cambria Math" panose="02040503050406030204" pitchFamily="18" charset="0"/>
                                <a:ea typeface="PMingLiU" panose="02020500000000000000" pitchFamily="18" charset="-120"/>
                                <a:cs typeface="Times New Roman" panose="02020603050405020304" pitchFamily="18" charset="0"/>
                              </a:rPr>
                              <m:t>2</m:t>
                            </m:r>
                          </m:sub>
                        </m:sSub>
                        <m:r>
                          <a:rPr lang="en-GB" sz="2000">
                            <a:effectLst/>
                            <a:latin typeface="Cambria Math" panose="02040503050406030204" pitchFamily="18" charset="0"/>
                            <a:ea typeface="PMingLiU" panose="02020500000000000000" pitchFamily="18" charset="-120"/>
                            <a:cs typeface="Times New Roman" panose="02020603050405020304" pitchFamily="18" charset="0"/>
                          </a:rPr>
                          <m:t>,…,</m:t>
                        </m:r>
                        <m:sSub>
                          <m:sSubPr>
                            <m:ctrlPr>
                              <a:rPr lang="en-US" sz="20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GB" sz="2000" b="1" i="1">
                                <a:effectLst/>
                                <a:latin typeface="Cambria Math" panose="02040503050406030204" pitchFamily="18" charset="0"/>
                                <a:ea typeface="PMingLiU" panose="02020500000000000000" pitchFamily="18" charset="-120"/>
                                <a:cs typeface="Times New Roman" panose="02020603050405020304" pitchFamily="18" charset="0"/>
                              </a:rPr>
                              <m:t>𝒗</m:t>
                            </m:r>
                          </m:e>
                          <m:sub>
                            <m:r>
                              <a:rPr lang="en-GB" sz="2000" i="1">
                                <a:effectLst/>
                                <a:latin typeface="Cambria Math" panose="02040503050406030204" pitchFamily="18" charset="0"/>
                                <a:ea typeface="PMingLiU" panose="02020500000000000000" pitchFamily="18" charset="-120"/>
                                <a:cs typeface="Times New Roman" panose="02020603050405020304" pitchFamily="18" charset="0"/>
                              </a:rPr>
                              <m:t>𝑚</m:t>
                            </m:r>
                          </m:sub>
                        </m:sSub>
                        <m:r>
                          <a:rPr lang="en-GB" sz="2000">
                            <a:effectLst/>
                            <a:latin typeface="Cambria Math" panose="02040503050406030204" pitchFamily="18" charset="0"/>
                            <a:ea typeface="PMingLiU" panose="02020500000000000000" pitchFamily="18" charset="-120"/>
                            <a:cs typeface="Times New Roman" panose="02020603050405020304" pitchFamily="18" charset="0"/>
                          </a:rPr>
                          <m:t>]</m:t>
                        </m:r>
                      </m:e>
                      <m:sup>
                        <m:r>
                          <m:rPr>
                            <m:sty m:val="p"/>
                          </m:rPr>
                          <a:rPr lang="en-GB" sz="2000">
                            <a:effectLst/>
                            <a:latin typeface="Cambria Math" panose="02040503050406030204" pitchFamily="18" charset="0"/>
                            <a:ea typeface="PMingLiU" panose="02020500000000000000" pitchFamily="18" charset="-120"/>
                            <a:cs typeface="Times New Roman" panose="02020603050405020304" pitchFamily="18" charset="0"/>
                          </a:rPr>
                          <m:t>T</m:t>
                        </m:r>
                      </m:sup>
                    </m:sSup>
                    <m:r>
                      <a:rPr lang="en-GB" sz="2000">
                        <a:effectLst/>
                        <a:latin typeface="Cambria Math" panose="02040503050406030204" pitchFamily="18" charset="0"/>
                        <a:ea typeface="PMingLiU" panose="02020500000000000000" pitchFamily="18" charset="-120"/>
                        <a:cs typeface="Times New Roman" panose="02020603050405020304" pitchFamily="18" charset="0"/>
                      </a:rPr>
                      <m:t>∈</m:t>
                    </m:r>
                    <m:sSup>
                      <m:sSupPr>
                        <m:ctrlPr>
                          <a:rPr lang="en-US" sz="2000" i="1">
                            <a:effectLst/>
                            <a:latin typeface="Cambria Math" panose="02040503050406030204" pitchFamily="18" charset="0"/>
                            <a:ea typeface="PMingLiU" panose="02020500000000000000" pitchFamily="18" charset="-120"/>
                            <a:cs typeface="Times New Roman" panose="02020603050405020304" pitchFamily="18" charset="0"/>
                          </a:rPr>
                        </m:ctrlPr>
                      </m:sSupPr>
                      <m:e>
                        <m:r>
                          <a:rPr lang="en-GB" sz="2000" i="1">
                            <a:effectLst/>
                            <a:latin typeface="Cambria Math" panose="02040503050406030204" pitchFamily="18" charset="0"/>
                            <a:ea typeface="PMingLiU" panose="02020500000000000000" pitchFamily="18" charset="-120"/>
                            <a:cs typeface="Times New Roman" panose="02020603050405020304" pitchFamily="18" charset="0"/>
                          </a:rPr>
                          <m:t>ℝ</m:t>
                        </m:r>
                      </m:e>
                      <m:sup>
                        <m:r>
                          <a:rPr lang="en-GB" sz="2000" i="1">
                            <a:effectLst/>
                            <a:latin typeface="Cambria Math" panose="02040503050406030204" pitchFamily="18" charset="0"/>
                            <a:ea typeface="PMingLiU" panose="02020500000000000000" pitchFamily="18" charset="-120"/>
                            <a:cs typeface="Times New Roman" panose="02020603050405020304" pitchFamily="18" charset="0"/>
                          </a:rPr>
                          <m:t>𝑚</m:t>
                        </m:r>
                        <m:r>
                          <a:rPr lang="en-GB" sz="2000">
                            <a:effectLst/>
                            <a:latin typeface="Cambria Math" panose="02040503050406030204" pitchFamily="18" charset="0"/>
                            <a:ea typeface="PMingLiU" panose="02020500000000000000" pitchFamily="18" charset="-120"/>
                            <a:cs typeface="Times New Roman" panose="02020603050405020304" pitchFamily="18" charset="0"/>
                          </a:rPr>
                          <m:t>×</m:t>
                        </m:r>
                        <m:sSub>
                          <m:sSubPr>
                            <m:ctrlPr>
                              <a:rPr lang="en-US" sz="20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GB" sz="2000" i="1">
                                <a:effectLst/>
                                <a:latin typeface="Cambria Math" panose="02040503050406030204" pitchFamily="18" charset="0"/>
                                <a:ea typeface="PMingLiU" panose="02020500000000000000" pitchFamily="18" charset="-120"/>
                                <a:cs typeface="Times New Roman" panose="02020603050405020304" pitchFamily="18" charset="0"/>
                              </a:rPr>
                              <m:t>𝑑</m:t>
                            </m:r>
                          </m:e>
                          <m:sub>
                            <m:r>
                              <a:rPr lang="en-GB" sz="2000" i="1">
                                <a:effectLst/>
                                <a:latin typeface="Cambria Math" panose="02040503050406030204" pitchFamily="18" charset="0"/>
                                <a:ea typeface="PMingLiU" panose="02020500000000000000" pitchFamily="18" charset="-120"/>
                                <a:cs typeface="Times New Roman" panose="02020603050405020304" pitchFamily="18" charset="0"/>
                              </a:rPr>
                              <m:t>𝑣</m:t>
                            </m:r>
                          </m:sub>
                        </m:sSub>
                      </m:sup>
                    </m:sSup>
                  </m:oMath>
                </a14:m>
                <a:r>
                  <a:rPr lang="en-US" sz="2000" i="1" dirty="0">
                    <a:effectLst/>
                    <a:latin typeface="Cambria Math" panose="02040503050406030204" pitchFamily="18" charset="0"/>
                    <a:ea typeface="PMingLiU" panose="02020500000000000000" pitchFamily="18" charset="-120"/>
                    <a:cs typeface="Times New Roman" panose="02020603050405020304" pitchFamily="18" charset="0"/>
                  </a:rPr>
                  <a:t>.</a:t>
                </a:r>
              </a:p>
              <a:p>
                <a:pPr marL="971550" lvl="1" indent="-285750">
                  <a:lnSpc>
                    <a:spcPct val="150000"/>
                  </a:lnSpc>
                </a:pPr>
                <a14:m>
                  <m:oMath xmlns:m="http://schemas.openxmlformats.org/officeDocument/2006/math">
                    <m:sSub>
                      <m:sSubPr>
                        <m:ctrlPr>
                          <a:rPr lang="en-US" sz="19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GB" sz="1900" i="1">
                            <a:effectLst/>
                            <a:latin typeface="Cambria Math" panose="02040503050406030204" pitchFamily="18" charset="0"/>
                            <a:ea typeface="PMingLiU" panose="02020500000000000000" pitchFamily="18" charset="-120"/>
                            <a:cs typeface="Times New Roman" panose="02020603050405020304" pitchFamily="18" charset="0"/>
                          </a:rPr>
                          <m:t>𝑑</m:t>
                        </m:r>
                      </m:e>
                      <m:sub>
                        <m:r>
                          <a:rPr lang="en-GB" sz="1900" i="1">
                            <a:effectLst/>
                            <a:latin typeface="Cambria Math" panose="02040503050406030204" pitchFamily="18" charset="0"/>
                            <a:ea typeface="PMingLiU" panose="02020500000000000000" pitchFamily="18" charset="-120"/>
                            <a:cs typeface="Times New Roman" panose="02020603050405020304" pitchFamily="18" charset="0"/>
                          </a:rPr>
                          <m:t>𝑣</m:t>
                        </m:r>
                      </m:sub>
                    </m:sSub>
                  </m:oMath>
                </a14:m>
                <a:r>
                  <a:rPr lang="en-GB" sz="1900" dirty="0">
                    <a:effectLst/>
                    <a:ea typeface="PMingLiU" panose="02020500000000000000" pitchFamily="18" charset="-120"/>
                  </a:rPr>
                  <a:t> is the embedding dimension of ViT.</a:t>
                </a:r>
              </a:p>
              <a:p>
                <a:pPr marL="971550" lvl="1" indent="-285750">
                  <a:lnSpc>
                    <a:spcPct val="150000"/>
                  </a:lnSpc>
                </a:pPr>
                <a14:m>
                  <m:oMath xmlns:m="http://schemas.openxmlformats.org/officeDocument/2006/math">
                    <m:r>
                      <a:rPr lang="en-US" sz="1900" b="0" i="1" smtClean="0">
                        <a:latin typeface="Cambria Math" panose="02040503050406030204" pitchFamily="18" charset="0"/>
                        <a:ea typeface="PMingLiU" panose="02020500000000000000" pitchFamily="18" charset="-120"/>
                      </a:rPr>
                      <m:t>𝑚</m:t>
                    </m:r>
                  </m:oMath>
                </a14:m>
                <a:r>
                  <a:rPr lang="en-GB" sz="1900" dirty="0">
                    <a:ea typeface="PMingLiU" panose="02020500000000000000" pitchFamily="18" charset="-120"/>
                  </a:rPr>
                  <a:t> is the number of region tokens in the input image.</a:t>
                </a:r>
              </a:p>
              <a:p>
                <a:pPr>
                  <a:lnSpc>
                    <a:spcPct val="150000"/>
                  </a:lnSpc>
                </a:pPr>
                <a:r>
                  <a:rPr lang="en-GB" sz="2600" b="1" dirty="0">
                    <a:solidFill>
                      <a:schemeClr val="accent1">
                        <a:lumMod val="50000"/>
                      </a:schemeClr>
                    </a:solidFill>
                    <a:effectLst/>
                    <a:ea typeface="PMingLiU" panose="02020500000000000000" pitchFamily="18" charset="-120"/>
                  </a:rPr>
                  <a:t>Text Branch</a:t>
                </a:r>
              </a:p>
              <a:p>
                <a:pPr marL="285750" indent="-285750">
                  <a:lnSpc>
                    <a:spcPct val="150000"/>
                  </a:lnSpc>
                  <a:buFont typeface="Arial" panose="020B0604020202020204" pitchFamily="34" charset="0"/>
                  <a:buChar char="•"/>
                </a:pPr>
                <a:r>
                  <a:rPr lang="en-GB" sz="2000" dirty="0">
                    <a:ea typeface="PMingLiU" panose="02020500000000000000" pitchFamily="18" charset="-120"/>
                  </a:rPr>
                  <a:t>Bidirectional Encoder Representations from Transformers (</a:t>
                </a:r>
                <a:r>
                  <a:rPr lang="en-GB" sz="2000" dirty="0">
                    <a:effectLst/>
                    <a:ea typeface="PMingLiU" panose="02020500000000000000" pitchFamily="18" charset="-120"/>
                  </a:rPr>
                  <a:t>BERT) [8].</a:t>
                </a:r>
              </a:p>
              <a:p>
                <a:pPr marL="285750" indent="-285750">
                  <a:lnSpc>
                    <a:spcPct val="150000"/>
                  </a:lnSpc>
                  <a:buFont typeface="Arial" panose="020B0604020202020204" pitchFamily="34" charset="0"/>
                  <a:buChar char="•"/>
                </a:pPr>
                <a:r>
                  <a:rPr lang="en-GB" sz="2000" dirty="0">
                    <a:effectLst/>
                    <a:ea typeface="PMingLiU" panose="02020500000000000000" pitchFamily="18" charset="-120"/>
                  </a:rPr>
                  <a:t>The </a:t>
                </a:r>
                <a:r>
                  <a:rPr lang="en-US" sz="2000" dirty="0">
                    <a:ea typeface="PMingLiU" panose="02020500000000000000" pitchFamily="18" charset="-120"/>
                  </a:rPr>
                  <a:t>text</a:t>
                </a:r>
                <a:r>
                  <a:rPr lang="en-GB" sz="2000" dirty="0">
                    <a:effectLst/>
                    <a:ea typeface="PMingLiU" panose="02020500000000000000" pitchFamily="18" charset="-120"/>
                  </a:rPr>
                  <a:t> is represented as </a:t>
                </a:r>
                <a14:m>
                  <m:oMath xmlns:m="http://schemas.openxmlformats.org/officeDocument/2006/math">
                    <m:r>
                      <a:rPr lang="en-GB" sz="2000" i="1">
                        <a:effectLst/>
                        <a:latin typeface="Cambria Math" panose="02040503050406030204" pitchFamily="18" charset="0"/>
                        <a:ea typeface="PMingLiU" panose="02020500000000000000" pitchFamily="18" charset="-120"/>
                        <a:cs typeface="Times New Roman" panose="02020603050405020304" pitchFamily="18" charset="0"/>
                      </a:rPr>
                      <m:t>𝑛</m:t>
                    </m:r>
                  </m:oMath>
                </a14:m>
                <a:r>
                  <a:rPr lang="en-GB" sz="2000" dirty="0">
                    <a:effectLst/>
                    <a:ea typeface="PMingLiU" panose="02020500000000000000" pitchFamily="18" charset="-120"/>
                  </a:rPr>
                  <a:t> textual vectors </a:t>
                </a:r>
                <a14:m>
                  <m:oMath xmlns:m="http://schemas.openxmlformats.org/officeDocument/2006/math">
                    <m:r>
                      <a:rPr lang="en-US" sz="2000" b="1" i="1" smtClean="0">
                        <a:effectLst/>
                        <a:latin typeface="Cambria Math" panose="02040503050406030204" pitchFamily="18" charset="0"/>
                        <a:ea typeface="PMingLiU" panose="02020500000000000000" pitchFamily="18" charset="-120"/>
                        <a:cs typeface="Times New Roman" panose="02020603050405020304" pitchFamily="18" charset="0"/>
                      </a:rPr>
                      <m:t>𝑻</m:t>
                    </m:r>
                    <m:r>
                      <a:rPr lang="en-GB" sz="2000">
                        <a:effectLst/>
                        <a:latin typeface="Cambria Math" panose="02040503050406030204" pitchFamily="18" charset="0"/>
                        <a:ea typeface="PMingLiU" panose="02020500000000000000" pitchFamily="18" charset="-120"/>
                        <a:cs typeface="Times New Roman" panose="02020603050405020304" pitchFamily="18" charset="0"/>
                      </a:rPr>
                      <m:t>=</m:t>
                    </m:r>
                    <m:sSup>
                      <m:sSupPr>
                        <m:ctrlPr>
                          <a:rPr lang="en-US" sz="2000" i="1">
                            <a:effectLst/>
                            <a:latin typeface="Cambria Math" panose="02040503050406030204" pitchFamily="18" charset="0"/>
                            <a:ea typeface="PMingLiU" panose="02020500000000000000" pitchFamily="18" charset="-120"/>
                            <a:cs typeface="Times New Roman" panose="02020603050405020304" pitchFamily="18" charset="0"/>
                          </a:rPr>
                        </m:ctrlPr>
                      </m:sSupPr>
                      <m:e>
                        <m:r>
                          <a:rPr lang="en-GB" sz="2000">
                            <a:effectLst/>
                            <a:latin typeface="Cambria Math" panose="02040503050406030204" pitchFamily="18" charset="0"/>
                            <a:ea typeface="PMingLiU" panose="02020500000000000000" pitchFamily="18" charset="-120"/>
                            <a:cs typeface="Times New Roman" panose="02020603050405020304" pitchFamily="18" charset="0"/>
                          </a:rPr>
                          <m:t>[</m:t>
                        </m:r>
                        <m:sSub>
                          <m:sSubPr>
                            <m:ctrlPr>
                              <a:rPr lang="en-US" sz="20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GB" sz="2000" b="1" i="1">
                                <a:effectLst/>
                                <a:latin typeface="Cambria Math" panose="02040503050406030204" pitchFamily="18" charset="0"/>
                                <a:ea typeface="PMingLiU" panose="02020500000000000000" pitchFamily="18" charset="-120"/>
                                <a:cs typeface="Times New Roman" panose="02020603050405020304" pitchFamily="18" charset="0"/>
                              </a:rPr>
                              <m:t>𝒕</m:t>
                            </m:r>
                          </m:e>
                          <m:sub>
                            <m:r>
                              <a:rPr lang="en-GB" sz="2000">
                                <a:effectLst/>
                                <a:latin typeface="Cambria Math" panose="02040503050406030204" pitchFamily="18" charset="0"/>
                                <a:ea typeface="PMingLiU" panose="02020500000000000000" pitchFamily="18" charset="-120"/>
                                <a:cs typeface="Times New Roman" panose="02020603050405020304" pitchFamily="18" charset="0"/>
                              </a:rPr>
                              <m:t>1</m:t>
                            </m:r>
                          </m:sub>
                        </m:sSub>
                        <m:r>
                          <a:rPr lang="en-GB" sz="2000">
                            <a:effectLst/>
                            <a:latin typeface="Cambria Math" panose="02040503050406030204" pitchFamily="18" charset="0"/>
                            <a:ea typeface="PMingLiU" panose="02020500000000000000" pitchFamily="18" charset="-120"/>
                            <a:cs typeface="Times New Roman" panose="02020603050405020304" pitchFamily="18" charset="0"/>
                          </a:rPr>
                          <m:t>,</m:t>
                        </m:r>
                        <m:sSub>
                          <m:sSubPr>
                            <m:ctrlPr>
                              <a:rPr lang="en-US" sz="20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GB" sz="2000" b="1" i="1">
                                <a:effectLst/>
                                <a:latin typeface="Cambria Math" panose="02040503050406030204" pitchFamily="18" charset="0"/>
                                <a:ea typeface="PMingLiU" panose="02020500000000000000" pitchFamily="18" charset="-120"/>
                                <a:cs typeface="Times New Roman" panose="02020603050405020304" pitchFamily="18" charset="0"/>
                              </a:rPr>
                              <m:t>𝒕</m:t>
                            </m:r>
                          </m:e>
                          <m:sub>
                            <m:r>
                              <a:rPr lang="en-GB" sz="2000">
                                <a:effectLst/>
                                <a:latin typeface="Cambria Math" panose="02040503050406030204" pitchFamily="18" charset="0"/>
                                <a:ea typeface="PMingLiU" panose="02020500000000000000" pitchFamily="18" charset="-120"/>
                                <a:cs typeface="Times New Roman" panose="02020603050405020304" pitchFamily="18" charset="0"/>
                              </a:rPr>
                              <m:t>2</m:t>
                            </m:r>
                          </m:sub>
                        </m:sSub>
                        <m:r>
                          <a:rPr lang="en-GB" sz="2000">
                            <a:effectLst/>
                            <a:latin typeface="Cambria Math" panose="02040503050406030204" pitchFamily="18" charset="0"/>
                            <a:ea typeface="PMingLiU" panose="02020500000000000000" pitchFamily="18" charset="-120"/>
                            <a:cs typeface="Times New Roman" panose="02020603050405020304" pitchFamily="18" charset="0"/>
                          </a:rPr>
                          <m:t>,…,</m:t>
                        </m:r>
                        <m:sSub>
                          <m:sSubPr>
                            <m:ctrlPr>
                              <a:rPr lang="en-US" sz="20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GB" sz="2000" b="1" i="1">
                                <a:effectLst/>
                                <a:latin typeface="Cambria Math" panose="02040503050406030204" pitchFamily="18" charset="0"/>
                                <a:ea typeface="PMingLiU" panose="02020500000000000000" pitchFamily="18" charset="-120"/>
                                <a:cs typeface="Times New Roman" panose="02020603050405020304" pitchFamily="18" charset="0"/>
                              </a:rPr>
                              <m:t>𝒕</m:t>
                            </m:r>
                          </m:e>
                          <m:sub>
                            <m:r>
                              <a:rPr lang="en-GB" sz="2000" i="1">
                                <a:effectLst/>
                                <a:latin typeface="Cambria Math" panose="02040503050406030204" pitchFamily="18" charset="0"/>
                                <a:ea typeface="PMingLiU" panose="02020500000000000000" pitchFamily="18" charset="-120"/>
                                <a:cs typeface="Times New Roman" panose="02020603050405020304" pitchFamily="18" charset="0"/>
                              </a:rPr>
                              <m:t>𝑛</m:t>
                            </m:r>
                          </m:sub>
                        </m:sSub>
                        <m:r>
                          <a:rPr lang="en-GB" sz="2000">
                            <a:effectLst/>
                            <a:latin typeface="Cambria Math" panose="02040503050406030204" pitchFamily="18" charset="0"/>
                            <a:ea typeface="PMingLiU" panose="02020500000000000000" pitchFamily="18" charset="-120"/>
                            <a:cs typeface="Times New Roman" panose="02020603050405020304" pitchFamily="18" charset="0"/>
                          </a:rPr>
                          <m:t>]</m:t>
                        </m:r>
                      </m:e>
                      <m:sup>
                        <m:r>
                          <m:rPr>
                            <m:sty m:val="p"/>
                          </m:rPr>
                          <a:rPr lang="en-GB" sz="2000">
                            <a:effectLst/>
                            <a:latin typeface="Cambria Math" panose="02040503050406030204" pitchFamily="18" charset="0"/>
                            <a:ea typeface="PMingLiU" panose="02020500000000000000" pitchFamily="18" charset="-120"/>
                            <a:cs typeface="Times New Roman" panose="02020603050405020304" pitchFamily="18" charset="0"/>
                          </a:rPr>
                          <m:t>T</m:t>
                        </m:r>
                      </m:sup>
                    </m:sSup>
                    <m:r>
                      <a:rPr lang="en-GB" sz="2000">
                        <a:effectLst/>
                        <a:latin typeface="Cambria Math" panose="02040503050406030204" pitchFamily="18" charset="0"/>
                        <a:ea typeface="PMingLiU" panose="02020500000000000000" pitchFamily="18" charset="-120"/>
                        <a:cs typeface="Times New Roman" panose="02020603050405020304" pitchFamily="18" charset="0"/>
                      </a:rPr>
                      <m:t>∈</m:t>
                    </m:r>
                    <m:sSup>
                      <m:sSupPr>
                        <m:ctrlPr>
                          <a:rPr lang="en-US" sz="2000" i="1">
                            <a:effectLst/>
                            <a:latin typeface="Cambria Math" panose="02040503050406030204" pitchFamily="18" charset="0"/>
                            <a:ea typeface="PMingLiU" panose="02020500000000000000" pitchFamily="18" charset="-120"/>
                            <a:cs typeface="Times New Roman" panose="02020603050405020304" pitchFamily="18" charset="0"/>
                          </a:rPr>
                        </m:ctrlPr>
                      </m:sSupPr>
                      <m:e>
                        <m:r>
                          <a:rPr lang="en-GB" sz="2000" i="1">
                            <a:effectLst/>
                            <a:latin typeface="Cambria Math" panose="02040503050406030204" pitchFamily="18" charset="0"/>
                            <a:ea typeface="PMingLiU" panose="02020500000000000000" pitchFamily="18" charset="-120"/>
                            <a:cs typeface="Times New Roman" panose="02020603050405020304" pitchFamily="18" charset="0"/>
                          </a:rPr>
                          <m:t>ℝ</m:t>
                        </m:r>
                      </m:e>
                      <m:sup>
                        <m:r>
                          <a:rPr lang="en-GB" sz="2000" i="1">
                            <a:effectLst/>
                            <a:latin typeface="Cambria Math" panose="02040503050406030204" pitchFamily="18" charset="0"/>
                            <a:ea typeface="PMingLiU" panose="02020500000000000000" pitchFamily="18" charset="-120"/>
                            <a:cs typeface="Times New Roman" panose="02020603050405020304" pitchFamily="18" charset="0"/>
                          </a:rPr>
                          <m:t>𝑛</m:t>
                        </m:r>
                        <m:r>
                          <a:rPr lang="en-GB" sz="2000">
                            <a:effectLst/>
                            <a:latin typeface="Cambria Math" panose="02040503050406030204" pitchFamily="18" charset="0"/>
                            <a:ea typeface="PMingLiU" panose="02020500000000000000" pitchFamily="18" charset="-120"/>
                            <a:cs typeface="Times New Roman" panose="02020603050405020304" pitchFamily="18" charset="0"/>
                          </a:rPr>
                          <m:t>×</m:t>
                        </m:r>
                        <m:sSub>
                          <m:sSubPr>
                            <m:ctrlPr>
                              <a:rPr lang="en-US" sz="20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GB" sz="2000" i="1">
                                <a:effectLst/>
                                <a:latin typeface="Cambria Math" panose="02040503050406030204" pitchFamily="18" charset="0"/>
                                <a:ea typeface="PMingLiU" panose="02020500000000000000" pitchFamily="18" charset="-120"/>
                                <a:cs typeface="Times New Roman" panose="02020603050405020304" pitchFamily="18" charset="0"/>
                              </a:rPr>
                              <m:t>𝑑</m:t>
                            </m:r>
                          </m:e>
                          <m:sub>
                            <m:r>
                              <a:rPr lang="en-GB" sz="2000" i="1">
                                <a:effectLst/>
                                <a:latin typeface="Cambria Math" panose="02040503050406030204" pitchFamily="18" charset="0"/>
                                <a:ea typeface="PMingLiU" panose="02020500000000000000" pitchFamily="18" charset="-120"/>
                                <a:cs typeface="Times New Roman" panose="02020603050405020304" pitchFamily="18" charset="0"/>
                              </a:rPr>
                              <m:t>𝑡</m:t>
                            </m:r>
                          </m:sub>
                        </m:sSub>
                      </m:sup>
                    </m:sSup>
                  </m:oMath>
                </a14:m>
                <a:r>
                  <a:rPr lang="en-GB" sz="2000" dirty="0">
                    <a:effectLst/>
                    <a:ea typeface="PMingLiU" panose="02020500000000000000" pitchFamily="18" charset="-120"/>
                  </a:rPr>
                  <a:t>. </a:t>
                </a:r>
              </a:p>
              <a:p>
                <a:pPr marL="971550" lvl="1" indent="-285750">
                  <a:lnSpc>
                    <a:spcPct val="150000"/>
                  </a:lnSpc>
                </a:pPr>
                <a14:m>
                  <m:oMath xmlns:m="http://schemas.openxmlformats.org/officeDocument/2006/math">
                    <m:sSub>
                      <m:sSubPr>
                        <m:ctrlPr>
                          <a:rPr lang="en-US" sz="19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GB" sz="1900" i="1">
                            <a:effectLst/>
                            <a:latin typeface="Cambria Math" panose="02040503050406030204" pitchFamily="18" charset="0"/>
                            <a:ea typeface="PMingLiU" panose="02020500000000000000" pitchFamily="18" charset="-120"/>
                            <a:cs typeface="Times New Roman" panose="02020603050405020304" pitchFamily="18" charset="0"/>
                          </a:rPr>
                          <m:t>𝑑</m:t>
                        </m:r>
                      </m:e>
                      <m:sub>
                        <m:r>
                          <a:rPr lang="en-GB" sz="1900" i="1">
                            <a:effectLst/>
                            <a:latin typeface="Cambria Math" panose="02040503050406030204" pitchFamily="18" charset="0"/>
                            <a:ea typeface="PMingLiU" panose="02020500000000000000" pitchFamily="18" charset="-120"/>
                            <a:cs typeface="Times New Roman" panose="02020603050405020304" pitchFamily="18" charset="0"/>
                          </a:rPr>
                          <m:t>𝑡</m:t>
                        </m:r>
                      </m:sub>
                    </m:sSub>
                  </m:oMath>
                </a14:m>
                <a:r>
                  <a:rPr lang="en-GB" sz="1900" dirty="0">
                    <a:effectLst/>
                    <a:ea typeface="PMingLiU" panose="02020500000000000000" pitchFamily="18" charset="-120"/>
                  </a:rPr>
                  <a:t> is the embedding dimension of BERT.</a:t>
                </a:r>
              </a:p>
              <a:p>
                <a:pPr marL="971550" lvl="1" indent="-285750">
                  <a:lnSpc>
                    <a:spcPct val="150000"/>
                  </a:lnSpc>
                </a:pPr>
                <a14:m>
                  <m:oMath xmlns:m="http://schemas.openxmlformats.org/officeDocument/2006/math">
                    <m:r>
                      <a:rPr lang="en-GB" sz="1900" i="1" smtClean="0">
                        <a:effectLst/>
                        <a:latin typeface="Cambria Math" panose="02040503050406030204" pitchFamily="18" charset="0"/>
                        <a:ea typeface="PMingLiU" panose="02020500000000000000" pitchFamily="18" charset="-120"/>
                        <a:cs typeface="Times New Roman" panose="02020603050405020304" pitchFamily="18" charset="0"/>
                      </a:rPr>
                      <m:t>𝑛</m:t>
                    </m:r>
                  </m:oMath>
                </a14:m>
                <a:r>
                  <a:rPr lang="en-GB" sz="1900" dirty="0">
                    <a:effectLst/>
                    <a:ea typeface="PMingLiU" panose="02020500000000000000" pitchFamily="18" charset="-120"/>
                  </a:rPr>
                  <a:t> is the number of word tokens in the input sentence.</a:t>
                </a:r>
                <a:endParaRPr lang="en-GB" sz="1900" b="1" dirty="0">
                  <a:effectLst/>
                  <a:ea typeface="PMingLiU" panose="02020500000000000000" pitchFamily="18" charset="-120"/>
                </a:endParaRPr>
              </a:p>
              <a:p>
                <a:pPr lvl="1" indent="0">
                  <a:lnSpc>
                    <a:spcPct val="150000"/>
                  </a:lnSpc>
                  <a:buNone/>
                </a:pPr>
                <a:endParaRPr lang="en-GB" sz="1600" dirty="0">
                  <a:effectLst/>
                  <a:ea typeface="PMingLiU" panose="02020500000000000000" pitchFamily="18" charset="-120"/>
                </a:endParaRPr>
              </a:p>
              <a:p>
                <a:pPr marL="285750" indent="-285750">
                  <a:lnSpc>
                    <a:spcPct val="150000"/>
                  </a:lnSpc>
                  <a:buFont typeface="Arial" panose="020B0604020202020204" pitchFamily="34" charset="0"/>
                  <a:buChar char="•"/>
                </a:pPr>
                <a:endParaRPr lang="en-GB" sz="1600" dirty="0">
                  <a:ea typeface="PMingLiU" panose="02020500000000000000" pitchFamily="18" charset="-120"/>
                </a:endParaRPr>
              </a:p>
              <a:p>
                <a:pPr marL="285750" indent="-285750">
                  <a:buFont typeface="Arial" panose="020B0604020202020204" pitchFamily="34" charset="0"/>
                  <a:buChar char="•"/>
                </a:pPr>
                <a:endParaRPr lang="en-US" sz="1800" dirty="0">
                  <a:effectLst/>
                  <a:ea typeface="PMingLiU" panose="02020500000000000000" pitchFamily="18" charset="-120"/>
                </a:endParaRPr>
              </a:p>
            </p:txBody>
          </p:sp>
        </mc:Choice>
        <mc:Fallback xmlns="">
          <p:sp>
            <p:nvSpPr>
              <p:cNvPr id="2" name="Content Placeholder 1">
                <a:extLst>
                  <a:ext uri="{FF2B5EF4-FFF2-40B4-BE49-F238E27FC236}">
                    <a16:creationId xmlns:a16="http://schemas.microsoft.com/office/drawing/2014/main" id="{CD58CF8B-1CE0-1D27-EDB9-64AF1A397BE1}"/>
                  </a:ext>
                </a:extLst>
              </p:cNvPr>
              <p:cNvSpPr>
                <a:spLocks noGrp="1" noRot="1" noChangeAspect="1" noMove="1" noResize="1" noEditPoints="1" noAdjustHandles="1" noChangeArrowheads="1" noChangeShapeType="1" noTextEdit="1"/>
              </p:cNvSpPr>
              <p:nvPr>
                <p:ph idx="1"/>
              </p:nvPr>
            </p:nvSpPr>
            <p:spPr>
              <a:xfrm>
                <a:off x="165636" y="668982"/>
                <a:ext cx="7526650" cy="3868720"/>
              </a:xfrm>
              <a:blipFill>
                <a:blip r:embed="rId4"/>
                <a:stretch>
                  <a:fillRect l="-648" b="-158"/>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C547BB80-5912-8C13-57ED-D9FC826A5627}"/>
              </a:ext>
            </a:extLst>
          </p:cNvPr>
          <p:cNvSpPr>
            <a:spLocks noGrp="1"/>
          </p:cNvSpPr>
          <p:nvPr>
            <p:ph type="title"/>
          </p:nvPr>
        </p:nvSpPr>
        <p:spPr/>
        <p:txBody>
          <a:bodyPr/>
          <a:lstStyle/>
          <a:p>
            <a:r>
              <a:rPr lang="en-US"/>
              <a:t>Feature Extraction Modules</a:t>
            </a:r>
          </a:p>
        </p:txBody>
      </p:sp>
      <p:sp>
        <p:nvSpPr>
          <p:cNvPr id="5" name="TextBox 4">
            <a:extLst>
              <a:ext uri="{FF2B5EF4-FFF2-40B4-BE49-F238E27FC236}">
                <a16:creationId xmlns:a16="http://schemas.microsoft.com/office/drawing/2014/main" id="{F58D7DFA-4A1C-B3DF-265E-39A9B5223C28}"/>
              </a:ext>
            </a:extLst>
          </p:cNvPr>
          <p:cNvSpPr txBox="1"/>
          <p:nvPr/>
        </p:nvSpPr>
        <p:spPr>
          <a:xfrm>
            <a:off x="127296" y="4712613"/>
            <a:ext cx="7838109" cy="430887"/>
          </a:xfrm>
          <a:prstGeom prst="rect">
            <a:avLst/>
          </a:prstGeom>
          <a:noFill/>
        </p:spPr>
        <p:txBody>
          <a:bodyPr wrap="square">
            <a:spAutoFit/>
          </a:bodyPr>
          <a:lstStyle/>
          <a:p>
            <a:r>
              <a:rPr lang="en-GB" sz="1050" dirty="0">
                <a:effectLst/>
                <a:latin typeface="Arial" panose="020B0604020202020204" pitchFamily="34" charset="0"/>
                <a:ea typeface="Times New Roman" panose="02020603050405020304" pitchFamily="18" charset="0"/>
                <a:cs typeface="Arial" panose="020B0604020202020204" pitchFamily="34" charset="0"/>
              </a:rPr>
              <a:t>[7] </a:t>
            </a:r>
            <a:r>
              <a:rPr lang="en-GB" sz="1050" dirty="0" err="1">
                <a:effectLst/>
                <a:latin typeface="Arial" panose="020B0604020202020204" pitchFamily="34" charset="0"/>
                <a:ea typeface="Times New Roman" panose="02020603050405020304" pitchFamily="18" charset="0"/>
                <a:cs typeface="Arial" panose="020B0604020202020204" pitchFamily="34" charset="0"/>
              </a:rPr>
              <a:t>Dosovitskiy</a:t>
            </a:r>
            <a:r>
              <a:rPr lang="en-GB" sz="1050" dirty="0">
                <a:effectLst/>
                <a:latin typeface="Arial" panose="020B0604020202020204" pitchFamily="34" charset="0"/>
                <a:ea typeface="Times New Roman" panose="02020603050405020304" pitchFamily="18" charset="0"/>
                <a:cs typeface="Arial" panose="020B0604020202020204" pitchFamily="34" charset="0"/>
              </a:rPr>
              <a:t> et al., “An Image is Worth 16x16 Words: Transformers for Image Recognition at Scale,” </a:t>
            </a:r>
            <a:r>
              <a:rPr lang="en-GB" sz="1050" i="1" dirty="0">
                <a:effectLst/>
                <a:latin typeface="Arial" panose="020B0604020202020204" pitchFamily="34" charset="0"/>
                <a:ea typeface="Times New Roman" panose="02020603050405020304" pitchFamily="18" charset="0"/>
                <a:cs typeface="Arial" panose="020B0604020202020204" pitchFamily="34" charset="0"/>
              </a:rPr>
              <a:t>ICLR</a:t>
            </a:r>
            <a:r>
              <a:rPr lang="en-GB" sz="1050" dirty="0">
                <a:effectLst/>
                <a:latin typeface="Arial" panose="020B0604020202020204" pitchFamily="34" charset="0"/>
                <a:ea typeface="Times New Roman" panose="02020603050405020304" pitchFamily="18" charset="0"/>
                <a:cs typeface="Arial" panose="020B0604020202020204" pitchFamily="34" charset="0"/>
              </a:rPr>
              <a:t>, 2021. </a:t>
            </a:r>
          </a:p>
          <a:p>
            <a:r>
              <a:rPr lang="en-GB" sz="1050" dirty="0">
                <a:effectLst/>
                <a:latin typeface="Arial" panose="020B0604020202020204" pitchFamily="34" charset="0"/>
                <a:ea typeface="Times New Roman" panose="02020603050405020304" pitchFamily="18" charset="0"/>
                <a:cs typeface="Arial" panose="020B0604020202020204" pitchFamily="34" charset="0"/>
              </a:rPr>
              <a:t>[</a:t>
            </a:r>
            <a:r>
              <a:rPr lang="en-GB" sz="1050" dirty="0">
                <a:latin typeface="Arial" panose="020B0604020202020204" pitchFamily="34" charset="0"/>
                <a:ea typeface="Times New Roman" panose="02020603050405020304" pitchFamily="18" charset="0"/>
                <a:cs typeface="Arial" panose="020B0604020202020204" pitchFamily="34" charset="0"/>
              </a:rPr>
              <a:t>8</a:t>
            </a:r>
            <a:r>
              <a:rPr lang="en-GB" sz="1050" dirty="0">
                <a:effectLst/>
                <a:latin typeface="Arial" panose="020B0604020202020204" pitchFamily="34" charset="0"/>
                <a:ea typeface="Times New Roman" panose="02020603050405020304" pitchFamily="18" charset="0"/>
                <a:cs typeface="Arial" panose="020B0604020202020204" pitchFamily="34" charset="0"/>
              </a:rPr>
              <a:t>] Devlin et al., “BERT: Pre-training of deep bidirectional transformers for language understanding,” </a:t>
            </a:r>
            <a:r>
              <a:rPr lang="en-GB" sz="1050" i="1" dirty="0">
                <a:effectLst/>
                <a:latin typeface="Arial" panose="020B0604020202020204" pitchFamily="34" charset="0"/>
                <a:ea typeface="Times New Roman" panose="02020603050405020304" pitchFamily="18" charset="0"/>
                <a:cs typeface="Arial" panose="020B0604020202020204" pitchFamily="34" charset="0"/>
              </a:rPr>
              <a:t>NAACL</a:t>
            </a:r>
            <a:r>
              <a:rPr lang="en-GB" sz="1050" dirty="0">
                <a:effectLst/>
                <a:latin typeface="Arial" panose="020B0604020202020204" pitchFamily="34" charset="0"/>
                <a:ea typeface="Times New Roman" panose="02020603050405020304" pitchFamily="18" charset="0"/>
                <a:cs typeface="Arial" panose="020B0604020202020204" pitchFamily="34" charset="0"/>
              </a:rPr>
              <a:t>, 2019.</a:t>
            </a:r>
            <a:endParaRPr lang="en-US" sz="105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A350B7B9-69A2-2C83-EDC9-2DFD51FC11C1}"/>
              </a:ext>
            </a:extLst>
          </p:cNvPr>
          <p:cNvSpPr>
            <a:spLocks noGrp="1"/>
          </p:cNvSpPr>
          <p:nvPr>
            <p:ph type="sldNum" sz="quarter" idx="12"/>
          </p:nvPr>
        </p:nvSpPr>
        <p:spPr/>
        <p:txBody>
          <a:bodyPr/>
          <a:lstStyle/>
          <a:p>
            <a:fld id="{2B7B873C-A46E-4878-A014-BF36A57BE664}" type="slidenum">
              <a:rPr lang="en-US" smtClean="0"/>
              <a:pPr/>
              <a:t>18</a:t>
            </a:fld>
            <a:endParaRPr lang="en-US"/>
          </a:p>
        </p:txBody>
      </p:sp>
    </p:spTree>
    <p:extLst>
      <p:ext uri="{BB962C8B-B14F-4D97-AF65-F5344CB8AC3E}">
        <p14:creationId xmlns:p14="http://schemas.microsoft.com/office/powerpoint/2010/main" val="3104167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BCAE4E-9998-8CC4-ED69-DE100698A2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56182" y="2113585"/>
            <a:ext cx="3118884" cy="2026176"/>
          </a:xfrm>
          <a:prstGeom prst="rect">
            <a:avLst/>
          </a:prstGeom>
        </p:spPr>
      </p:pic>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44BDADA-C343-7299-98E9-F0E4B3093859}"/>
                  </a:ext>
                </a:extLst>
              </p:cNvPr>
              <p:cNvSpPr>
                <a:spLocks noGrp="1"/>
              </p:cNvSpPr>
              <p:nvPr>
                <p:ph idx="1"/>
              </p:nvPr>
            </p:nvSpPr>
            <p:spPr>
              <a:xfrm>
                <a:off x="149310" y="722348"/>
                <a:ext cx="6566587" cy="4099162"/>
              </a:xfrm>
            </p:spPr>
            <p:txBody>
              <a:bodyPr>
                <a:normAutofit fontScale="92500"/>
              </a:bodyPr>
              <a:lstStyle/>
              <a:p>
                <a:pPr>
                  <a:lnSpc>
                    <a:spcPct val="150000"/>
                  </a:lnSpc>
                </a:pPr>
                <a:r>
                  <a:rPr lang="en-US" sz="1800" b="1" dirty="0">
                    <a:solidFill>
                      <a:schemeClr val="accent1">
                        <a:lumMod val="50000"/>
                      </a:schemeClr>
                    </a:solidFill>
                    <a:ea typeface="PMingLiU" panose="02020500000000000000" pitchFamily="18" charset="-120"/>
                  </a:rPr>
                  <a:t>Fine-grained Similarity Matrix</a:t>
                </a:r>
              </a:p>
              <a:p>
                <a:pPr marL="285750" indent="-285750">
                  <a:lnSpc>
                    <a:spcPct val="150000"/>
                  </a:lnSpc>
                  <a:buFont typeface="Arial" panose="020B0604020202020204" pitchFamily="34" charset="0"/>
                  <a:buChar char="•"/>
                </a:pPr>
                <a:r>
                  <a:rPr lang="en-GB" sz="1600" dirty="0">
                    <a:ea typeface="PMingLiU" panose="02020500000000000000" pitchFamily="18" charset="-120"/>
                  </a:rPr>
                  <a:t>First, align the textual features </a:t>
                </a:r>
                <a14:m>
                  <m:oMath xmlns:m="http://schemas.openxmlformats.org/officeDocument/2006/math">
                    <m:r>
                      <a:rPr lang="en-GB" sz="1600" b="1" i="1" smtClean="0">
                        <a:latin typeface="Cambria Math" panose="02040503050406030204" pitchFamily="18" charset="0"/>
                        <a:ea typeface="SimSun" panose="02010600030101010101" pitchFamily="2" charset="-122"/>
                        <a:cs typeface="Times New Roman" panose="02020603050405020304" pitchFamily="18" charset="0"/>
                      </a:rPr>
                      <m:t>𝑻</m:t>
                    </m:r>
                    <m:r>
                      <a:rPr lang="en-GB" sz="1600" b="1" i="1" smtClean="0">
                        <a:latin typeface="Cambria Math" panose="02040503050406030204" pitchFamily="18" charset="0"/>
                        <a:ea typeface="SimSun" panose="02010600030101010101" pitchFamily="2" charset="-122"/>
                        <a:cs typeface="Times New Roman" panose="02020603050405020304" pitchFamily="18" charset="0"/>
                      </a:rPr>
                      <m:t> </m:t>
                    </m:r>
                  </m:oMath>
                </a14:m>
                <a:r>
                  <a:rPr lang="en-GB" sz="1600" dirty="0">
                    <a:ea typeface="PMingLiU" panose="02020500000000000000" pitchFamily="18" charset="-120"/>
                  </a:rPr>
                  <a:t>and visual features </a:t>
                </a:r>
                <a14:m>
                  <m:oMath xmlns:m="http://schemas.openxmlformats.org/officeDocument/2006/math">
                    <m:r>
                      <a:rPr lang="en-US" sz="1600" b="1" i="1" smtClean="0">
                        <a:latin typeface="Cambria Math" panose="02040503050406030204" pitchFamily="18" charset="0"/>
                        <a:ea typeface="SimSun" panose="02010600030101010101" pitchFamily="2" charset="-122"/>
                        <a:cs typeface="Times New Roman" panose="02020603050405020304" pitchFamily="18" charset="0"/>
                      </a:rPr>
                      <m:t>𝑽</m:t>
                    </m:r>
                  </m:oMath>
                </a14:m>
                <a:r>
                  <a:rPr lang="en-GB" sz="1600" dirty="0">
                    <a:ea typeface="PMingLiU" panose="02020500000000000000" pitchFamily="18" charset="-120"/>
                  </a:rPr>
                  <a:t> into the same shared embedding space, using two separate fully connected layers.</a:t>
                </a:r>
              </a:p>
              <a:p>
                <a:pPr>
                  <a:lnSpc>
                    <a:spcPct val="150000"/>
                  </a:lnSpc>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ea typeface="SimSun" panose="02010600030101010101" pitchFamily="2" charset="-122"/>
                              <a:cs typeface="Times New Roman" panose="02020603050405020304" pitchFamily="18" charset="0"/>
                            </a:rPr>
                          </m:ctrlPr>
                        </m:sSubPr>
                        <m:e>
                          <m:r>
                            <a:rPr lang="en-GB" sz="1600" b="1" i="1">
                              <a:latin typeface="Cambria Math" panose="02040503050406030204" pitchFamily="18" charset="0"/>
                              <a:ea typeface="SimSun" panose="02010600030101010101" pitchFamily="2" charset="-122"/>
                              <a:cs typeface="Times New Roman" panose="02020603050405020304" pitchFamily="18" charset="0"/>
                            </a:rPr>
                            <m:t>𝐓</m:t>
                          </m:r>
                        </m:e>
                        <m:sub>
                          <m:r>
                            <a:rPr lang="en-GB" sz="1600" b="1" i="1">
                              <a:latin typeface="Cambria Math" panose="02040503050406030204" pitchFamily="18" charset="0"/>
                              <a:ea typeface="SimSun" panose="02010600030101010101" pitchFamily="2" charset="-122"/>
                              <a:cs typeface="Times New Roman" panose="02020603050405020304" pitchFamily="18" charset="0"/>
                            </a:rPr>
                            <m:t>𝐞𝐦𝐛</m:t>
                          </m:r>
                        </m:sub>
                      </m:sSub>
                      <m:r>
                        <a:rPr lang="en-GB" sz="1600" b="1" i="1">
                          <a:latin typeface="Cambria Math" panose="02040503050406030204" pitchFamily="18" charset="0"/>
                          <a:ea typeface="SimSun" panose="02010600030101010101" pitchFamily="2" charset="-122"/>
                          <a:cs typeface="Times New Roman" panose="02020603050405020304" pitchFamily="18" charset="0"/>
                        </a:rPr>
                        <m:t>=</m:t>
                      </m:r>
                      <m:func>
                        <m:funcPr>
                          <m:ctrlPr>
                            <a:rPr lang="en-US" sz="1600" b="1" i="1">
                              <a:latin typeface="Cambria Math" panose="02040503050406030204" pitchFamily="18" charset="0"/>
                              <a:ea typeface="SimSun" panose="02010600030101010101" pitchFamily="2" charset="-122"/>
                              <a:cs typeface="Times New Roman" panose="02020603050405020304" pitchFamily="18" charset="0"/>
                            </a:rPr>
                          </m:ctrlPr>
                        </m:funcPr>
                        <m:fName>
                          <m:r>
                            <m:rPr>
                              <m:sty m:val="p"/>
                            </m:rPr>
                            <a:rPr lang="en-GB" sz="1600" b="1" i="1">
                              <a:latin typeface="Cambria Math" panose="02040503050406030204" pitchFamily="18" charset="0"/>
                              <a:ea typeface="SimSun" panose="02010600030101010101" pitchFamily="2" charset="-122"/>
                              <a:cs typeface="Times New Roman" panose="02020603050405020304" pitchFamily="18" charset="0"/>
                            </a:rPr>
                            <m:t>tanh</m:t>
                          </m:r>
                        </m:fName>
                        <m:e>
                          <m:d>
                            <m:dPr>
                              <m:ctrlPr>
                                <a:rPr lang="en-US" sz="1600" b="1" i="1">
                                  <a:latin typeface="Cambria Math" panose="02040503050406030204" pitchFamily="18" charset="0"/>
                                  <a:ea typeface="SimSun" panose="02010600030101010101" pitchFamily="2" charset="-122"/>
                                  <a:cs typeface="Times New Roman" panose="02020603050405020304" pitchFamily="18" charset="0"/>
                                </a:rPr>
                              </m:ctrlPr>
                            </m:dPr>
                            <m:e>
                              <m:r>
                                <a:rPr lang="en-GB" sz="1600" b="1" i="1">
                                  <a:latin typeface="Cambria Math" panose="02040503050406030204" pitchFamily="18" charset="0"/>
                                  <a:ea typeface="SimSun" panose="02010600030101010101" pitchFamily="2" charset="-122"/>
                                  <a:cs typeface="Times New Roman" panose="02020603050405020304" pitchFamily="18" charset="0"/>
                                </a:rPr>
                                <m:t>𝐓</m:t>
                              </m:r>
                              <m:sSub>
                                <m:sSubPr>
                                  <m:ctrlPr>
                                    <a:rPr lang="en-US" sz="1600" b="1" i="1">
                                      <a:latin typeface="Cambria Math" panose="02040503050406030204" pitchFamily="18" charset="0"/>
                                      <a:ea typeface="SimSun" panose="02010600030101010101" pitchFamily="2" charset="-122"/>
                                      <a:cs typeface="Times New Roman" panose="02020603050405020304" pitchFamily="18" charset="0"/>
                                    </a:rPr>
                                  </m:ctrlPr>
                                </m:sSubPr>
                                <m:e>
                                  <m:r>
                                    <a:rPr lang="en-GB" sz="1600" b="1" i="1">
                                      <a:latin typeface="Cambria Math" panose="02040503050406030204" pitchFamily="18" charset="0"/>
                                      <a:ea typeface="SimSun" panose="02010600030101010101" pitchFamily="2" charset="-122"/>
                                      <a:cs typeface="Times New Roman" panose="02020603050405020304" pitchFamily="18" charset="0"/>
                                    </a:rPr>
                                    <m:t>𝐖</m:t>
                                  </m:r>
                                </m:e>
                                <m:sub>
                                  <m:r>
                                    <m:rPr>
                                      <m:sty m:val="p"/>
                                    </m:rPr>
                                    <a:rPr lang="en-GB" sz="1600" b="1" i="1">
                                      <a:latin typeface="Cambria Math" panose="02040503050406030204" pitchFamily="18" charset="0"/>
                                      <a:ea typeface="SimSun" panose="02010600030101010101" pitchFamily="2" charset="-122"/>
                                      <a:cs typeface="Times New Roman" panose="02020603050405020304" pitchFamily="18" charset="0"/>
                                    </a:rPr>
                                    <m:t>te</m:t>
                                  </m:r>
                                </m:sub>
                              </m:sSub>
                              <m:r>
                                <a:rPr lang="en-GB" sz="1600" b="1"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b="1" i="1">
                                      <a:latin typeface="Cambria Math" panose="02040503050406030204" pitchFamily="18" charset="0"/>
                                      <a:ea typeface="SimSun" panose="02010600030101010101" pitchFamily="2" charset="-122"/>
                                      <a:cs typeface="Times New Roman" panose="02020603050405020304" pitchFamily="18" charset="0"/>
                                    </a:rPr>
                                  </m:ctrlPr>
                                </m:sSubPr>
                                <m:e>
                                  <m:r>
                                    <a:rPr lang="en-GB" sz="1600" b="1" i="1">
                                      <a:latin typeface="Cambria Math" panose="02040503050406030204" pitchFamily="18" charset="0"/>
                                      <a:ea typeface="SimSun" panose="02010600030101010101" pitchFamily="2" charset="-122"/>
                                      <a:cs typeface="Times New Roman" panose="02020603050405020304" pitchFamily="18" charset="0"/>
                                    </a:rPr>
                                    <m:t>𝐛</m:t>
                                  </m:r>
                                </m:e>
                                <m:sub>
                                  <m:r>
                                    <m:rPr>
                                      <m:sty m:val="p"/>
                                    </m:rPr>
                                    <a:rPr lang="en-GB" sz="1600" b="1" i="1">
                                      <a:latin typeface="Cambria Math" panose="02040503050406030204" pitchFamily="18" charset="0"/>
                                      <a:ea typeface="SimSun" panose="02010600030101010101" pitchFamily="2" charset="-122"/>
                                      <a:cs typeface="Times New Roman" panose="02020603050405020304" pitchFamily="18" charset="0"/>
                                    </a:rPr>
                                    <m:t>te</m:t>
                                  </m:r>
                                </m:sub>
                              </m:sSub>
                            </m:e>
                          </m:d>
                          <m:r>
                            <a:rPr lang="en-US" sz="1600" b="1" i="1" smtClean="0">
                              <a:latin typeface="Cambria Math" panose="02040503050406030204" pitchFamily="18" charset="0"/>
                              <a:ea typeface="SimSun" panose="02010600030101010101" pitchFamily="2" charset="-122"/>
                              <a:cs typeface="Times New Roman" panose="02020603050405020304" pitchFamily="18" charset="0"/>
                            </a:rPr>
                            <m:t>,</m:t>
                          </m:r>
                        </m:e>
                      </m:func>
                    </m:oMath>
                  </m:oMathPara>
                </a14:m>
                <a:endParaRPr lang="en-US" sz="1600" b="1" i="1" dirty="0">
                  <a:ea typeface="SimSun" panose="02010600030101010101" pitchFamily="2" charset="-122"/>
                </a:endParaRPr>
              </a:p>
              <a:p>
                <a:pPr algn="ctr">
                  <a:lnSpc>
                    <a:spcPct val="200000"/>
                  </a:lnSpc>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ea typeface="SimSun" panose="02010600030101010101" pitchFamily="2" charset="-122"/>
                              <a:cs typeface="Times New Roman" panose="02020603050405020304" pitchFamily="18" charset="0"/>
                            </a:rPr>
                          </m:ctrlPr>
                        </m:sSubPr>
                        <m:e>
                          <m:r>
                            <a:rPr lang="en-GB" sz="1600" b="1" i="1">
                              <a:latin typeface="Cambria Math" panose="02040503050406030204" pitchFamily="18" charset="0"/>
                              <a:ea typeface="SimSun" panose="02010600030101010101" pitchFamily="2" charset="-122"/>
                              <a:cs typeface="Times New Roman" panose="02020603050405020304" pitchFamily="18" charset="0"/>
                            </a:rPr>
                            <m:t>𝐕</m:t>
                          </m:r>
                        </m:e>
                        <m:sub>
                          <m:r>
                            <a:rPr lang="en-GB" sz="1600" b="1" i="1">
                              <a:latin typeface="Cambria Math" panose="02040503050406030204" pitchFamily="18" charset="0"/>
                              <a:ea typeface="SimSun" panose="02010600030101010101" pitchFamily="2" charset="-122"/>
                              <a:cs typeface="Times New Roman" panose="02020603050405020304" pitchFamily="18" charset="0"/>
                            </a:rPr>
                            <m:t>𝐞𝐦𝐛</m:t>
                          </m:r>
                        </m:sub>
                      </m:sSub>
                      <m:r>
                        <a:rPr lang="en-GB" sz="1600" b="1" i="1">
                          <a:latin typeface="Cambria Math" panose="02040503050406030204" pitchFamily="18" charset="0"/>
                          <a:ea typeface="SimSun" panose="02010600030101010101" pitchFamily="2" charset="-122"/>
                          <a:cs typeface="Times New Roman" panose="02020603050405020304" pitchFamily="18" charset="0"/>
                        </a:rPr>
                        <m:t>=</m:t>
                      </m:r>
                      <m:func>
                        <m:funcPr>
                          <m:ctrlPr>
                            <a:rPr lang="en-GB" sz="1600" b="1" i="1" smtClean="0">
                              <a:latin typeface="Cambria Math" panose="02040503050406030204" pitchFamily="18" charset="0"/>
                              <a:ea typeface="SimSun" panose="02010600030101010101" pitchFamily="2" charset="-122"/>
                              <a:cs typeface="Times New Roman" panose="02020603050405020304" pitchFamily="18" charset="0"/>
                            </a:rPr>
                          </m:ctrlPr>
                        </m:funcPr>
                        <m:fName>
                          <m:r>
                            <m:rPr>
                              <m:sty m:val="p"/>
                            </m:rPr>
                            <a:rPr lang="en-GB" sz="1600" b="0" i="0">
                              <a:latin typeface="Cambria Math" panose="02040503050406030204" pitchFamily="18" charset="0"/>
                              <a:ea typeface="SimSun" panose="02010600030101010101" pitchFamily="2" charset="-122"/>
                              <a:cs typeface="Times New Roman" panose="02020603050405020304" pitchFamily="18" charset="0"/>
                            </a:rPr>
                            <m:t>tanh</m:t>
                          </m:r>
                        </m:fName>
                        <m:e>
                          <m:d>
                            <m:dPr>
                              <m:ctrlPr>
                                <a:rPr lang="en-GB" sz="1600" b="1" i="1">
                                  <a:latin typeface="Cambria Math" panose="02040503050406030204" pitchFamily="18" charset="0"/>
                                  <a:ea typeface="SimSun" panose="02010600030101010101" pitchFamily="2" charset="-122"/>
                                  <a:cs typeface="Times New Roman" panose="02020603050405020304" pitchFamily="18" charset="0"/>
                                </a:rPr>
                              </m:ctrlPr>
                            </m:dPr>
                            <m:e>
                              <m:r>
                                <a:rPr lang="en-GB" sz="1600" b="1" i="1">
                                  <a:latin typeface="Cambria Math" panose="02040503050406030204" pitchFamily="18" charset="0"/>
                                  <a:ea typeface="SimSun" panose="02010600030101010101" pitchFamily="2" charset="-122"/>
                                  <a:cs typeface="Times New Roman" panose="02020603050405020304" pitchFamily="18" charset="0"/>
                                </a:rPr>
                                <m:t>𝐕</m:t>
                              </m:r>
                              <m:sSub>
                                <m:sSubPr>
                                  <m:ctrlPr>
                                    <a:rPr lang="en-US" sz="1600" b="1" i="1">
                                      <a:latin typeface="Cambria Math" panose="02040503050406030204" pitchFamily="18" charset="0"/>
                                      <a:ea typeface="SimSun" panose="02010600030101010101" pitchFamily="2" charset="-122"/>
                                      <a:cs typeface="Times New Roman" panose="02020603050405020304" pitchFamily="18" charset="0"/>
                                    </a:rPr>
                                  </m:ctrlPr>
                                </m:sSubPr>
                                <m:e>
                                  <m:r>
                                    <a:rPr lang="en-GB" sz="1600" b="1" i="1">
                                      <a:latin typeface="Cambria Math" panose="02040503050406030204" pitchFamily="18" charset="0"/>
                                      <a:ea typeface="SimSun" panose="02010600030101010101" pitchFamily="2" charset="-122"/>
                                      <a:cs typeface="Times New Roman" panose="02020603050405020304" pitchFamily="18" charset="0"/>
                                    </a:rPr>
                                    <m:t>𝐖</m:t>
                                  </m:r>
                                </m:e>
                                <m:sub>
                                  <m:r>
                                    <m:rPr>
                                      <m:sty m:val="p"/>
                                    </m:rPr>
                                    <a:rPr lang="en-GB" sz="1600" b="1" i="1">
                                      <a:latin typeface="Cambria Math" panose="02040503050406030204" pitchFamily="18" charset="0"/>
                                      <a:ea typeface="SimSun" panose="02010600030101010101" pitchFamily="2" charset="-122"/>
                                      <a:cs typeface="Times New Roman" panose="02020603050405020304" pitchFamily="18" charset="0"/>
                                    </a:rPr>
                                    <m:t>ve</m:t>
                                  </m:r>
                                </m:sub>
                              </m:sSub>
                              <m:r>
                                <a:rPr lang="en-GB" sz="1600" b="1"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b="1" i="1">
                                      <a:latin typeface="Cambria Math" panose="02040503050406030204" pitchFamily="18" charset="0"/>
                                      <a:ea typeface="SimSun" panose="02010600030101010101" pitchFamily="2" charset="-122"/>
                                      <a:cs typeface="Times New Roman" panose="02020603050405020304" pitchFamily="18" charset="0"/>
                                    </a:rPr>
                                  </m:ctrlPr>
                                </m:sSubPr>
                                <m:e>
                                  <m:r>
                                    <a:rPr lang="en-GB" sz="1600" b="1" i="1">
                                      <a:latin typeface="Cambria Math" panose="02040503050406030204" pitchFamily="18" charset="0"/>
                                      <a:ea typeface="SimSun" panose="02010600030101010101" pitchFamily="2" charset="-122"/>
                                      <a:cs typeface="Times New Roman" panose="02020603050405020304" pitchFamily="18" charset="0"/>
                                    </a:rPr>
                                    <m:t>𝐛</m:t>
                                  </m:r>
                                </m:e>
                                <m:sub>
                                  <m:r>
                                    <m:rPr>
                                      <m:sty m:val="p"/>
                                    </m:rPr>
                                    <a:rPr lang="en-GB" sz="1600" b="1" i="1">
                                      <a:latin typeface="Cambria Math" panose="02040503050406030204" pitchFamily="18" charset="0"/>
                                      <a:ea typeface="SimSun" panose="02010600030101010101" pitchFamily="2" charset="-122"/>
                                      <a:cs typeface="Times New Roman" panose="02020603050405020304" pitchFamily="18" charset="0"/>
                                    </a:rPr>
                                    <m:t>ve</m:t>
                                  </m:r>
                                </m:sub>
                              </m:sSub>
                            </m:e>
                          </m:d>
                          <m:r>
                            <a:rPr lang="en-US" sz="1600" b="1" i="1" smtClean="0">
                              <a:latin typeface="Cambria Math" panose="02040503050406030204" pitchFamily="18" charset="0"/>
                              <a:ea typeface="SimSun" panose="02010600030101010101" pitchFamily="2" charset="-122"/>
                              <a:cs typeface="Times New Roman" panose="02020603050405020304" pitchFamily="18" charset="0"/>
                            </a:rPr>
                            <m:t>.</m:t>
                          </m:r>
                        </m:e>
                      </m:func>
                    </m:oMath>
                  </m:oMathPara>
                </a14:m>
                <a:endParaRPr lang="en-GB" sz="1600" dirty="0">
                  <a:ea typeface="PMingLiU" panose="02020500000000000000" pitchFamily="18" charset="-120"/>
                </a:endParaRPr>
              </a:p>
              <a:p>
                <a:pPr marL="285750" indent="-285750">
                  <a:lnSpc>
                    <a:spcPct val="150000"/>
                  </a:lnSpc>
                  <a:buFont typeface="Arial" panose="020B0604020202020204" pitchFamily="34" charset="0"/>
                  <a:buChar char="•"/>
                </a:pPr>
                <a:r>
                  <a:rPr lang="en-GB" sz="1600" dirty="0">
                    <a:ea typeface="PMingLiU" panose="02020500000000000000" pitchFamily="18" charset="-120"/>
                  </a:rPr>
                  <a:t>The fine-grained similarity matrix </a:t>
                </a:r>
                <a14:m>
                  <m:oMath xmlns:m="http://schemas.openxmlformats.org/officeDocument/2006/math">
                    <m:r>
                      <a:rPr lang="en-GB" sz="1600">
                        <a:latin typeface="Cambria Math" panose="02040503050406030204" pitchFamily="18" charset="0"/>
                        <a:ea typeface="PMingLiU" panose="02020500000000000000" pitchFamily="18" charset="-120"/>
                      </a:rPr>
                      <m:t>𝐒</m:t>
                    </m:r>
                    <m:r>
                      <a:rPr lang="en-GB" sz="1600">
                        <a:latin typeface="Cambria Math" panose="02040503050406030204" pitchFamily="18" charset="0"/>
                        <a:ea typeface="PMingLiU" panose="02020500000000000000" pitchFamily="18" charset="-120"/>
                      </a:rPr>
                      <m:t>∈</m:t>
                    </m:r>
                    <m:sSup>
                      <m:sSupPr>
                        <m:ctrlPr>
                          <a:rPr lang="en-US" sz="1600" i="1">
                            <a:latin typeface="Cambria Math" panose="02040503050406030204" pitchFamily="18" charset="0"/>
                            <a:ea typeface="PMingLiU" panose="02020500000000000000" pitchFamily="18" charset="-120"/>
                          </a:rPr>
                        </m:ctrlPr>
                      </m:sSupPr>
                      <m:e>
                        <m:r>
                          <a:rPr lang="en-GB" sz="1600">
                            <a:latin typeface="Cambria Math" panose="02040503050406030204" pitchFamily="18" charset="0"/>
                            <a:ea typeface="PMingLiU" panose="02020500000000000000" pitchFamily="18" charset="-120"/>
                          </a:rPr>
                          <m:t>ℝ</m:t>
                        </m:r>
                      </m:e>
                      <m:sup>
                        <m:r>
                          <a:rPr lang="en-GB" sz="1600">
                            <a:latin typeface="Cambria Math" panose="02040503050406030204" pitchFamily="18" charset="0"/>
                            <a:ea typeface="PMingLiU" panose="02020500000000000000" pitchFamily="18" charset="-120"/>
                          </a:rPr>
                          <m:t>𝑚</m:t>
                        </m:r>
                        <m:r>
                          <a:rPr lang="en-GB" sz="1600">
                            <a:latin typeface="Cambria Math" panose="02040503050406030204" pitchFamily="18" charset="0"/>
                            <a:ea typeface="PMingLiU" panose="02020500000000000000" pitchFamily="18" charset="-120"/>
                          </a:rPr>
                          <m:t>×</m:t>
                        </m:r>
                        <m:r>
                          <a:rPr lang="en-GB" sz="1600">
                            <a:latin typeface="Cambria Math" panose="02040503050406030204" pitchFamily="18" charset="0"/>
                            <a:ea typeface="PMingLiU" panose="02020500000000000000" pitchFamily="18" charset="-120"/>
                          </a:rPr>
                          <m:t>𝑛</m:t>
                        </m:r>
                      </m:sup>
                    </m:sSup>
                  </m:oMath>
                </a14:m>
                <a:r>
                  <a:rPr lang="en-US" sz="1600" dirty="0">
                    <a:ea typeface="PMingLiU" panose="02020500000000000000" pitchFamily="18" charset="-120"/>
                  </a:rPr>
                  <a:t> </a:t>
                </a:r>
                <a:r>
                  <a:rPr lang="en-GB" sz="1600" dirty="0">
                    <a:ea typeface="PMingLiU" panose="02020500000000000000" pitchFamily="18" charset="-120"/>
                  </a:rPr>
                  <a:t>between every textual and visual feature is computed as:</a:t>
                </a:r>
                <a:endParaRPr lang="en-US" sz="1600" b="1" i="1" dirty="0">
                  <a:latin typeface="Cambria Math" panose="02040503050406030204" pitchFamily="18" charset="0"/>
                  <a:ea typeface="SimSun" panose="02010600030101010101" pitchFamily="2"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GB" sz="1600" b="1" i="1" smtClean="0">
                          <a:effectLst/>
                          <a:latin typeface="Cambria Math" panose="02040503050406030204" pitchFamily="18" charset="0"/>
                          <a:ea typeface="SimSun" panose="02010600030101010101" pitchFamily="2" charset="-122"/>
                          <a:cs typeface="Times New Roman" panose="02020603050405020304" pitchFamily="18" charset="0"/>
                        </a:rPr>
                        <m:t>𝐒</m:t>
                      </m:r>
                      <m:r>
                        <a:rPr lang="en-GB" sz="1600">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600" b="1" i="1">
                                  <a:effectLst/>
                                  <a:latin typeface="Cambria Math" panose="02040503050406030204" pitchFamily="18" charset="0"/>
                                  <a:ea typeface="SimSun" panose="02010600030101010101" pitchFamily="2" charset="-122"/>
                                  <a:cs typeface="Times New Roman" panose="02020603050405020304" pitchFamily="18" charset="0"/>
                                </a:rPr>
                                <m:t>𝐕</m:t>
                              </m:r>
                            </m:e>
                            <m:sub>
                              <m:r>
                                <a:rPr lang="en-GB" sz="1600" b="1" i="1">
                                  <a:effectLst/>
                                  <a:latin typeface="Cambria Math" panose="02040503050406030204" pitchFamily="18" charset="0"/>
                                  <a:ea typeface="SimSun" panose="02010600030101010101" pitchFamily="2" charset="-122"/>
                                  <a:cs typeface="Times New Roman" panose="02020603050405020304" pitchFamily="18" charset="0"/>
                                </a:rPr>
                                <m:t>𝐞𝐦𝐛</m:t>
                              </m:r>
                            </m:sub>
                          </m:sSub>
                          <m:sSubSup>
                            <m:sSubSup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GB" sz="1600" b="1" i="1">
                                  <a:effectLst/>
                                  <a:latin typeface="Cambria Math" panose="02040503050406030204" pitchFamily="18" charset="0"/>
                                  <a:ea typeface="SimSun" panose="02010600030101010101" pitchFamily="2" charset="-122"/>
                                  <a:cs typeface="Times New Roman" panose="02020603050405020304" pitchFamily="18" charset="0"/>
                                </a:rPr>
                                <m:t>𝐓</m:t>
                              </m:r>
                            </m:e>
                            <m:sub>
                              <m:r>
                                <a:rPr lang="en-GB" sz="1600" b="1" i="1">
                                  <a:effectLst/>
                                  <a:latin typeface="Cambria Math" panose="02040503050406030204" pitchFamily="18" charset="0"/>
                                  <a:ea typeface="SimSun" panose="02010600030101010101" pitchFamily="2" charset="-122"/>
                                  <a:cs typeface="Times New Roman" panose="02020603050405020304" pitchFamily="18" charset="0"/>
                                </a:rPr>
                                <m:t>𝐞𝐦𝐛</m:t>
                              </m:r>
                            </m:sub>
                            <m:sup>
                              <m:r>
                                <m:rPr>
                                  <m:sty m:val="p"/>
                                </m:rPr>
                                <a:rPr lang="en-GB" sz="1600">
                                  <a:effectLst/>
                                  <a:latin typeface="Cambria Math" panose="02040503050406030204" pitchFamily="18" charset="0"/>
                                  <a:ea typeface="SimSun" panose="02010600030101010101" pitchFamily="2" charset="-122"/>
                                  <a:cs typeface="Times New Roman" panose="02020603050405020304" pitchFamily="18" charset="0"/>
                                </a:rPr>
                                <m:t>T</m:t>
                              </m:r>
                            </m:sup>
                          </m:sSubSup>
                        </m:num>
                        <m:den>
                          <m:rad>
                            <m:radPr>
                              <m:degHide m:val="on"/>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radPr>
                            <m:deg/>
                            <m:e>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600" i="1">
                                      <a:effectLst/>
                                      <a:latin typeface="Cambria Math" panose="02040503050406030204" pitchFamily="18" charset="0"/>
                                      <a:ea typeface="SimSun" panose="02010600030101010101" pitchFamily="2" charset="-122"/>
                                      <a:cs typeface="Times New Roman" panose="02020603050405020304" pitchFamily="18" charset="0"/>
                                    </a:rPr>
                                    <m:t>𝑑</m:t>
                                  </m:r>
                                </m:e>
                                <m:sub>
                                  <m:r>
                                    <a:rPr lang="en-GB" sz="1600" i="1">
                                      <a:effectLst/>
                                      <a:latin typeface="Cambria Math" panose="02040503050406030204" pitchFamily="18" charset="0"/>
                                      <a:ea typeface="SimSun" panose="02010600030101010101" pitchFamily="2" charset="-122"/>
                                      <a:cs typeface="Times New Roman" panose="02020603050405020304" pitchFamily="18" charset="0"/>
                                    </a:rPr>
                                    <m:t>𝑒</m:t>
                                  </m:r>
                                </m:sub>
                              </m:sSub>
                            </m:e>
                          </m:rad>
                        </m:den>
                      </m:f>
                      <m:r>
                        <a:rPr lang="en-US" sz="1600" b="0" i="0" smtClean="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600" b="1" i="1" dirty="0">
                  <a:ea typeface="SimSun" panose="02010600030101010101" pitchFamily="2" charset="-122"/>
                </a:endParaRPr>
              </a:p>
              <a:p>
                <a:pPr marL="285750" indent="-285750">
                  <a:lnSpc>
                    <a:spcPct val="150000"/>
                  </a:lnSpc>
                  <a:buFont typeface="Arial" panose="020B0604020202020204" pitchFamily="34" charset="0"/>
                  <a:buChar char="•"/>
                </a:pPr>
                <a:endParaRPr lang="en-US" sz="1400" dirty="0">
                  <a:ea typeface="PMingLiU" panose="02020500000000000000" pitchFamily="18" charset="-120"/>
                </a:endParaRPr>
              </a:p>
            </p:txBody>
          </p:sp>
        </mc:Choice>
        <mc:Fallback xmlns="">
          <p:sp>
            <p:nvSpPr>
              <p:cNvPr id="2" name="Content Placeholder 1">
                <a:extLst>
                  <a:ext uri="{FF2B5EF4-FFF2-40B4-BE49-F238E27FC236}">
                    <a16:creationId xmlns:a16="http://schemas.microsoft.com/office/drawing/2014/main" id="{D44BDADA-C343-7299-98E9-F0E4B3093859}"/>
                  </a:ext>
                </a:extLst>
              </p:cNvPr>
              <p:cNvSpPr>
                <a:spLocks noGrp="1" noRot="1" noChangeAspect="1" noMove="1" noResize="1" noEditPoints="1" noAdjustHandles="1" noChangeArrowheads="1" noChangeShapeType="1" noTextEdit="1"/>
              </p:cNvSpPr>
              <p:nvPr>
                <p:ph idx="1"/>
              </p:nvPr>
            </p:nvSpPr>
            <p:spPr>
              <a:xfrm>
                <a:off x="149310" y="722348"/>
                <a:ext cx="6566587" cy="4099162"/>
              </a:xfrm>
              <a:blipFill>
                <a:blip r:embed="rId3"/>
                <a:stretch>
                  <a:fillRect l="-557"/>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5D43E36E-0B81-B182-7679-8771101CBF8A}"/>
              </a:ext>
            </a:extLst>
          </p:cNvPr>
          <p:cNvSpPr>
            <a:spLocks noGrp="1"/>
          </p:cNvSpPr>
          <p:nvPr>
            <p:ph type="title"/>
          </p:nvPr>
        </p:nvSpPr>
        <p:spPr/>
        <p:txBody>
          <a:bodyPr/>
          <a:lstStyle/>
          <a:p>
            <a:r>
              <a:rPr lang="en-US"/>
              <a:t>Crossmodal Bipolar Attention</a:t>
            </a:r>
          </a:p>
        </p:txBody>
      </p:sp>
      <p:sp>
        <p:nvSpPr>
          <p:cNvPr id="5" name="Slide Number Placeholder 4">
            <a:extLst>
              <a:ext uri="{FF2B5EF4-FFF2-40B4-BE49-F238E27FC236}">
                <a16:creationId xmlns:a16="http://schemas.microsoft.com/office/drawing/2014/main" id="{CB2D0CA3-DB60-65E7-079B-D1B8A193F67B}"/>
              </a:ext>
            </a:extLst>
          </p:cNvPr>
          <p:cNvSpPr>
            <a:spLocks noGrp="1"/>
          </p:cNvSpPr>
          <p:nvPr>
            <p:ph type="sldNum" sz="quarter" idx="12"/>
          </p:nvPr>
        </p:nvSpPr>
        <p:spPr/>
        <p:txBody>
          <a:bodyPr/>
          <a:lstStyle/>
          <a:p>
            <a:fld id="{2B7B873C-A46E-4878-A014-BF36A57BE664}" type="slidenum">
              <a:rPr lang="en-US" smtClean="0"/>
              <a:pPr/>
              <a:t>19</a:t>
            </a:fld>
            <a:endParaRPr lang="en-US"/>
          </a:p>
        </p:txBody>
      </p:sp>
    </p:spTree>
    <p:extLst>
      <p:ext uri="{BB962C8B-B14F-4D97-AF65-F5344CB8AC3E}">
        <p14:creationId xmlns:p14="http://schemas.microsoft.com/office/powerpoint/2010/main" val="663122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F574-0EE8-B7DC-B56B-1A453C798EDA}"/>
              </a:ext>
            </a:extLst>
          </p:cNvPr>
          <p:cNvSpPr>
            <a:spLocks noGrp="1"/>
          </p:cNvSpPr>
          <p:nvPr>
            <p:ph type="title"/>
          </p:nvPr>
        </p:nvSpPr>
        <p:spPr>
          <a:xfrm>
            <a:off x="321734" y="1373115"/>
            <a:ext cx="6548792" cy="1453449"/>
          </a:xfrm>
        </p:spPr>
        <p:txBody>
          <a:bodyPr/>
          <a:lstStyle/>
          <a:p>
            <a:r>
              <a:rPr lang="en-US"/>
              <a:t>Introduction and Background</a:t>
            </a:r>
          </a:p>
        </p:txBody>
      </p:sp>
    </p:spTree>
    <p:extLst>
      <p:ext uri="{BB962C8B-B14F-4D97-AF65-F5344CB8AC3E}">
        <p14:creationId xmlns:p14="http://schemas.microsoft.com/office/powerpoint/2010/main" val="1393912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positive matrix&#10;&#10;Description automatically generated">
            <a:extLst>
              <a:ext uri="{FF2B5EF4-FFF2-40B4-BE49-F238E27FC236}">
                <a16:creationId xmlns:a16="http://schemas.microsoft.com/office/drawing/2014/main" id="{03761089-6DD0-87F5-FDEF-9D9D2861B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4062" y="1200563"/>
            <a:ext cx="2849938" cy="2508156"/>
          </a:xfrm>
          <a:prstGeom prst="rect">
            <a:avLst/>
          </a:prstGeom>
        </p:spPr>
      </p:pic>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D58CF8B-1CE0-1D27-EDB9-64AF1A397BE1}"/>
                  </a:ext>
                </a:extLst>
              </p:cNvPr>
              <p:cNvSpPr>
                <a:spLocks noGrp="1"/>
              </p:cNvSpPr>
              <p:nvPr>
                <p:ph idx="1"/>
              </p:nvPr>
            </p:nvSpPr>
            <p:spPr>
              <a:xfrm>
                <a:off x="203887" y="711103"/>
                <a:ext cx="6302462" cy="3612305"/>
              </a:xfrm>
            </p:spPr>
            <p:txBody>
              <a:bodyPr>
                <a:noAutofit/>
              </a:bodyPr>
              <a:lstStyle/>
              <a:p>
                <a:pPr marR="0" algn="just">
                  <a:lnSpc>
                    <a:spcPct val="100000"/>
                  </a:lnSpc>
                  <a:spcBef>
                    <a:spcPts val="600"/>
                  </a:spcBef>
                  <a:spcAft>
                    <a:spcPts val="400"/>
                  </a:spcAft>
                </a:pPr>
                <a:r>
                  <a:rPr lang="en-GB" sz="1400" b="1" dirty="0">
                    <a:solidFill>
                      <a:schemeClr val="accent1">
                        <a:lumMod val="50000"/>
                      </a:schemeClr>
                    </a:solidFill>
                    <a:effectLst/>
                    <a:ea typeface="PMingLiU" panose="02020500000000000000" pitchFamily="18" charset="-120"/>
                  </a:rPr>
                  <a:t>Positive Attention Mechanism</a:t>
                </a:r>
                <a:endParaRPr lang="en-GB" sz="1400" dirty="0">
                  <a:effectLst/>
                  <a:ea typeface="PMingLiU" panose="02020500000000000000" pitchFamily="18" charset="-120"/>
                </a:endParaRPr>
              </a:p>
              <a:p>
                <a:pPr marL="285750" marR="0" indent="-285750" algn="just">
                  <a:lnSpc>
                    <a:spcPct val="150000"/>
                  </a:lnSpc>
                  <a:spcBef>
                    <a:spcPts val="600"/>
                  </a:spcBef>
                  <a:spcAft>
                    <a:spcPts val="1200"/>
                  </a:spcAft>
                  <a:buFont typeface="Arial" panose="020B0604020202020204" pitchFamily="34" charset="0"/>
                  <a:buChar char="•"/>
                </a:pPr>
                <a:r>
                  <a:rPr lang="en-GB" sz="1400" dirty="0">
                    <a:effectLst/>
                    <a:ea typeface="PMingLiU" panose="02020500000000000000" pitchFamily="18" charset="-120"/>
                  </a:rPr>
                  <a:t>The visually guided textual features </a:t>
                </a:r>
                <a14:m>
                  <m:oMath xmlns:m="http://schemas.openxmlformats.org/officeDocument/2006/math">
                    <m:sSup>
                      <m:sSupPr>
                        <m:ctrlPr>
                          <a:rPr lang="en-US" sz="1400" i="1">
                            <a:effectLst/>
                            <a:latin typeface="Cambria Math" panose="02040503050406030204" pitchFamily="18" charset="0"/>
                            <a:ea typeface="PMingLiU" panose="02020500000000000000" pitchFamily="18" charset="-120"/>
                            <a:cs typeface="Times New Roman" panose="02020603050405020304" pitchFamily="18" charset="0"/>
                          </a:rPr>
                        </m:ctrlPr>
                      </m:sSupPr>
                      <m:e>
                        <m:r>
                          <a:rPr lang="en-GB" sz="1400" b="1" i="1">
                            <a:effectLst/>
                            <a:latin typeface="Cambria Math" panose="02040503050406030204" pitchFamily="18" charset="0"/>
                            <a:ea typeface="PMingLiU" panose="02020500000000000000" pitchFamily="18" charset="-120"/>
                            <a:cs typeface="Times New Roman" panose="02020603050405020304" pitchFamily="18" charset="0"/>
                          </a:rPr>
                          <m:t>𝑻</m:t>
                        </m:r>
                      </m:e>
                      <m:sup>
                        <m:r>
                          <a:rPr lang="en-GB" sz="1400" b="1" i="1">
                            <a:effectLst/>
                            <a:latin typeface="Cambria Math" panose="02040503050406030204" pitchFamily="18" charset="0"/>
                            <a:ea typeface="PMingLiU" panose="02020500000000000000" pitchFamily="18" charset="-120"/>
                            <a:cs typeface="Times New Roman" panose="02020603050405020304" pitchFamily="18" charset="0"/>
                          </a:rPr>
                          <m:t>𝒑</m:t>
                        </m:r>
                      </m:sup>
                    </m:sSup>
                    <m:r>
                      <a:rPr lang="en-GB" sz="1400">
                        <a:effectLst/>
                        <a:latin typeface="Cambria Math" panose="02040503050406030204" pitchFamily="18" charset="0"/>
                        <a:ea typeface="PMingLiU" panose="02020500000000000000" pitchFamily="18" charset="-120"/>
                        <a:cs typeface="Times New Roman" panose="02020603050405020304" pitchFamily="18" charset="0"/>
                      </a:rPr>
                      <m:t>∈</m:t>
                    </m:r>
                    <m:sSup>
                      <m:sSupPr>
                        <m:ctrlPr>
                          <a:rPr lang="en-US" sz="1400" i="1">
                            <a:effectLst/>
                            <a:latin typeface="Cambria Math" panose="02040503050406030204" pitchFamily="18" charset="0"/>
                            <a:ea typeface="PMingLiU" panose="02020500000000000000" pitchFamily="18" charset="-120"/>
                            <a:cs typeface="Times New Roman" panose="02020603050405020304" pitchFamily="18" charset="0"/>
                          </a:rPr>
                        </m:ctrlPr>
                      </m:sSupPr>
                      <m:e>
                        <m:r>
                          <a:rPr lang="en-GB" sz="1400" i="1">
                            <a:effectLst/>
                            <a:latin typeface="Cambria Math" panose="02040503050406030204" pitchFamily="18" charset="0"/>
                            <a:ea typeface="PMingLiU" panose="02020500000000000000" pitchFamily="18" charset="-120"/>
                            <a:cs typeface="Times New Roman" panose="02020603050405020304" pitchFamily="18" charset="0"/>
                          </a:rPr>
                          <m:t>ℝ</m:t>
                        </m:r>
                      </m:e>
                      <m:sup>
                        <m:r>
                          <a:rPr lang="en-GB" sz="1400" i="1">
                            <a:effectLst/>
                            <a:latin typeface="Cambria Math" panose="02040503050406030204" pitchFamily="18" charset="0"/>
                            <a:ea typeface="PMingLiU" panose="02020500000000000000" pitchFamily="18" charset="-120"/>
                            <a:cs typeface="Times New Roman" panose="02020603050405020304" pitchFamily="18" charset="0"/>
                          </a:rPr>
                          <m:t>𝑚</m:t>
                        </m:r>
                        <m:r>
                          <a:rPr lang="en-GB" sz="1400">
                            <a:effectLst/>
                            <a:latin typeface="Cambria Math" panose="02040503050406030204" pitchFamily="18" charset="0"/>
                            <a:ea typeface="PMingLiU" panose="02020500000000000000" pitchFamily="18" charset="-120"/>
                            <a:cs typeface="Times New Roman" panose="02020603050405020304" pitchFamily="18" charset="0"/>
                          </a:rPr>
                          <m:t>×</m:t>
                        </m:r>
                        <m:sSub>
                          <m:sSubPr>
                            <m:ctrlPr>
                              <a:rPr lang="en-US" sz="14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GB" sz="1400" i="1">
                                <a:effectLst/>
                                <a:latin typeface="Cambria Math" panose="02040503050406030204" pitchFamily="18" charset="0"/>
                                <a:ea typeface="PMingLiU" panose="02020500000000000000" pitchFamily="18" charset="-120"/>
                                <a:cs typeface="Times New Roman" panose="02020603050405020304" pitchFamily="18" charset="0"/>
                              </a:rPr>
                              <m:t>𝑑</m:t>
                            </m:r>
                          </m:e>
                          <m:sub>
                            <m:r>
                              <a:rPr lang="en-GB" sz="1400" i="1">
                                <a:effectLst/>
                                <a:latin typeface="Cambria Math" panose="02040503050406030204" pitchFamily="18" charset="0"/>
                                <a:ea typeface="PMingLiU" panose="02020500000000000000" pitchFamily="18" charset="-120"/>
                                <a:cs typeface="Times New Roman" panose="02020603050405020304" pitchFamily="18" charset="0"/>
                              </a:rPr>
                              <m:t>𝑡</m:t>
                            </m:r>
                          </m:sub>
                        </m:sSub>
                      </m:sup>
                    </m:sSup>
                  </m:oMath>
                </a14:m>
                <a:r>
                  <a:rPr lang="en-GB" sz="1400" dirty="0">
                    <a:effectLst/>
                    <a:ea typeface="PMingLiU" panose="02020500000000000000" pitchFamily="18" charset="-120"/>
                  </a:rPr>
                  <a:t> and the textually guided visual features </a:t>
                </a:r>
                <a14:m>
                  <m:oMath xmlns:m="http://schemas.openxmlformats.org/officeDocument/2006/math">
                    <m:sSup>
                      <m:sSupPr>
                        <m:ctrlPr>
                          <a:rPr lang="en-US" sz="1400" i="1">
                            <a:effectLst/>
                            <a:latin typeface="Cambria Math" panose="02040503050406030204" pitchFamily="18" charset="0"/>
                            <a:ea typeface="PMingLiU" panose="02020500000000000000" pitchFamily="18" charset="-120"/>
                            <a:cs typeface="Times New Roman" panose="02020603050405020304" pitchFamily="18" charset="0"/>
                          </a:rPr>
                        </m:ctrlPr>
                      </m:sSupPr>
                      <m:e>
                        <m:r>
                          <a:rPr lang="en-GB" sz="1400" b="1" i="1">
                            <a:effectLst/>
                            <a:latin typeface="Cambria Math" panose="02040503050406030204" pitchFamily="18" charset="0"/>
                            <a:ea typeface="PMingLiU" panose="02020500000000000000" pitchFamily="18" charset="-120"/>
                            <a:cs typeface="Times New Roman" panose="02020603050405020304" pitchFamily="18" charset="0"/>
                          </a:rPr>
                          <m:t>𝑽</m:t>
                        </m:r>
                      </m:e>
                      <m:sup>
                        <m:r>
                          <a:rPr lang="en-GB" sz="1400" b="1" i="1">
                            <a:effectLst/>
                            <a:latin typeface="Cambria Math" panose="02040503050406030204" pitchFamily="18" charset="0"/>
                            <a:ea typeface="PMingLiU" panose="02020500000000000000" pitchFamily="18" charset="-120"/>
                            <a:cs typeface="Times New Roman" panose="02020603050405020304" pitchFamily="18" charset="0"/>
                          </a:rPr>
                          <m:t>𝒑</m:t>
                        </m:r>
                      </m:sup>
                    </m:sSup>
                    <m:r>
                      <a:rPr lang="en-GB" sz="1400">
                        <a:effectLst/>
                        <a:latin typeface="Cambria Math" panose="02040503050406030204" pitchFamily="18" charset="0"/>
                        <a:ea typeface="PMingLiU" panose="02020500000000000000" pitchFamily="18" charset="-120"/>
                        <a:cs typeface="Times New Roman" panose="02020603050405020304" pitchFamily="18" charset="0"/>
                      </a:rPr>
                      <m:t>∈</m:t>
                    </m:r>
                    <m:sSup>
                      <m:sSupPr>
                        <m:ctrlPr>
                          <a:rPr lang="en-US" sz="1400" i="1">
                            <a:effectLst/>
                            <a:latin typeface="Cambria Math" panose="02040503050406030204" pitchFamily="18" charset="0"/>
                            <a:ea typeface="PMingLiU" panose="02020500000000000000" pitchFamily="18" charset="-120"/>
                            <a:cs typeface="Times New Roman" panose="02020603050405020304" pitchFamily="18" charset="0"/>
                          </a:rPr>
                        </m:ctrlPr>
                      </m:sSupPr>
                      <m:e>
                        <m:r>
                          <a:rPr lang="en-GB" sz="1400" i="1">
                            <a:effectLst/>
                            <a:latin typeface="Cambria Math" panose="02040503050406030204" pitchFamily="18" charset="0"/>
                            <a:ea typeface="PMingLiU" panose="02020500000000000000" pitchFamily="18" charset="-120"/>
                            <a:cs typeface="Times New Roman" panose="02020603050405020304" pitchFamily="18" charset="0"/>
                          </a:rPr>
                          <m:t>ℝ</m:t>
                        </m:r>
                      </m:e>
                      <m:sup>
                        <m:r>
                          <a:rPr lang="en-GB" sz="1400" i="1">
                            <a:effectLst/>
                            <a:latin typeface="Cambria Math" panose="02040503050406030204" pitchFamily="18" charset="0"/>
                            <a:ea typeface="PMingLiU" panose="02020500000000000000" pitchFamily="18" charset="-120"/>
                            <a:cs typeface="Times New Roman" panose="02020603050405020304" pitchFamily="18" charset="0"/>
                          </a:rPr>
                          <m:t>𝑛</m:t>
                        </m:r>
                        <m:r>
                          <a:rPr lang="en-GB" sz="1400">
                            <a:effectLst/>
                            <a:latin typeface="Cambria Math" panose="02040503050406030204" pitchFamily="18" charset="0"/>
                            <a:ea typeface="PMingLiU" panose="02020500000000000000" pitchFamily="18" charset="-120"/>
                            <a:cs typeface="Times New Roman" panose="02020603050405020304" pitchFamily="18" charset="0"/>
                          </a:rPr>
                          <m:t>×</m:t>
                        </m:r>
                        <m:sSub>
                          <m:sSubPr>
                            <m:ctrlPr>
                              <a:rPr lang="en-US" sz="14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GB" sz="1400" i="1">
                                <a:effectLst/>
                                <a:latin typeface="Cambria Math" panose="02040503050406030204" pitchFamily="18" charset="0"/>
                                <a:ea typeface="PMingLiU" panose="02020500000000000000" pitchFamily="18" charset="-120"/>
                                <a:cs typeface="Times New Roman" panose="02020603050405020304" pitchFamily="18" charset="0"/>
                              </a:rPr>
                              <m:t>𝑑</m:t>
                            </m:r>
                          </m:e>
                          <m:sub>
                            <m:r>
                              <a:rPr lang="en-GB" sz="1400" i="1">
                                <a:effectLst/>
                                <a:latin typeface="Cambria Math" panose="02040503050406030204" pitchFamily="18" charset="0"/>
                                <a:ea typeface="PMingLiU" panose="02020500000000000000" pitchFamily="18" charset="-120"/>
                                <a:cs typeface="Times New Roman" panose="02020603050405020304" pitchFamily="18" charset="0"/>
                              </a:rPr>
                              <m:t>𝑣</m:t>
                            </m:r>
                          </m:sub>
                        </m:sSub>
                      </m:sup>
                    </m:sSup>
                  </m:oMath>
                </a14:m>
                <a:r>
                  <a:rPr lang="en-GB" sz="1400" dirty="0">
                    <a:effectLst/>
                    <a:ea typeface="PMingLiU" panose="02020500000000000000" pitchFamily="18" charset="-120"/>
                  </a:rPr>
                  <a:t> are computed, as follows:</a:t>
                </a:r>
              </a:p>
              <a:p>
                <a:pPr marR="0" algn="just">
                  <a:lnSpc>
                    <a:spcPct val="100000"/>
                  </a:lnSpc>
                  <a:spcBef>
                    <a:spcPts val="600"/>
                  </a:spcBef>
                  <a:spcAft>
                    <a:spcPts val="1200"/>
                  </a:spcAft>
                </a:pPr>
                <a:endParaRPr lang="en-US" sz="1400" dirty="0">
                  <a:effectLst/>
                  <a:ea typeface="PMingLiU" panose="02020500000000000000" pitchFamily="18" charset="-120"/>
                </a:endParaRPr>
              </a:p>
              <a:p>
                <a:pPr algn="just">
                  <a:lnSpc>
                    <a:spcPct val="100000"/>
                  </a:lnSpc>
                  <a:spcBef>
                    <a:spcPts val="600"/>
                  </a:spcBef>
                  <a:spcAft>
                    <a:spcPts val="400"/>
                  </a:spcAft>
                  <a:tabLst>
                    <a:tab pos="2610485" algn="ctr"/>
                    <a:tab pos="5039360" algn="r"/>
                  </a:tabLst>
                </a:pPr>
                <a:r>
                  <a:rPr lang="en-GB" sz="1400" b="1" dirty="0">
                    <a:solidFill>
                      <a:schemeClr val="accent1">
                        <a:lumMod val="50000"/>
                      </a:schemeClr>
                    </a:solidFill>
                    <a:ea typeface="PMingLiU" panose="02020500000000000000" pitchFamily="18" charset="-120"/>
                  </a:rPr>
                  <a:t>Negative Attention Mechanism</a:t>
                </a:r>
              </a:p>
              <a:p>
                <a:pPr marL="285750" indent="-285750" algn="just">
                  <a:lnSpc>
                    <a:spcPct val="150000"/>
                  </a:lnSpc>
                  <a:spcBef>
                    <a:spcPts val="600"/>
                  </a:spcBef>
                  <a:spcAft>
                    <a:spcPts val="1200"/>
                  </a:spcAft>
                  <a:buFont typeface="Arial" panose="020B0604020202020204" pitchFamily="34" charset="0"/>
                  <a:buChar char="•"/>
                  <a:tabLst>
                    <a:tab pos="2610485" algn="ctr"/>
                    <a:tab pos="5039360" algn="r"/>
                  </a:tabLst>
                </a:pPr>
                <a:r>
                  <a:rPr lang="en-GB" sz="1400" dirty="0">
                    <a:ea typeface="PMingLiU" panose="02020500000000000000" pitchFamily="18" charset="-120"/>
                  </a:rPr>
                  <a:t>In addition to the positive-correlated attention vectors, we further compute the negatively correlated attention vectors, i.e., </a:t>
                </a:r>
                <a14:m>
                  <m:oMath xmlns:m="http://schemas.openxmlformats.org/officeDocument/2006/math">
                    <m:sSup>
                      <m:sSupPr>
                        <m:ctrlPr>
                          <a:rPr lang="en-US" sz="1400" i="1">
                            <a:latin typeface="Cambria Math" panose="02040503050406030204" pitchFamily="18" charset="0"/>
                            <a:ea typeface="PMingLiU" panose="02020500000000000000" pitchFamily="18" charset="-120"/>
                          </a:rPr>
                        </m:ctrlPr>
                      </m:sSupPr>
                      <m:e>
                        <m:r>
                          <a:rPr lang="en-GB" sz="1400">
                            <a:latin typeface="Cambria Math" panose="02040503050406030204" pitchFamily="18" charset="0"/>
                            <a:ea typeface="PMingLiU" panose="02020500000000000000" pitchFamily="18" charset="-120"/>
                          </a:rPr>
                          <m:t>𝑻</m:t>
                        </m:r>
                      </m:e>
                      <m:sup>
                        <m:r>
                          <a:rPr lang="en-GB" sz="1400">
                            <a:latin typeface="Cambria Math" panose="02040503050406030204" pitchFamily="18" charset="0"/>
                            <a:ea typeface="PMingLiU" panose="02020500000000000000" pitchFamily="18" charset="-120"/>
                          </a:rPr>
                          <m:t>𝒏</m:t>
                        </m:r>
                      </m:sup>
                    </m:sSup>
                    <m:r>
                      <a:rPr lang="en-GB" sz="1400">
                        <a:latin typeface="Cambria Math" panose="02040503050406030204" pitchFamily="18" charset="0"/>
                        <a:ea typeface="PMingLiU" panose="02020500000000000000" pitchFamily="18" charset="-120"/>
                      </a:rPr>
                      <m:t>∈</m:t>
                    </m:r>
                    <m:sSup>
                      <m:sSupPr>
                        <m:ctrlPr>
                          <a:rPr lang="en-US" sz="1400" i="1">
                            <a:latin typeface="Cambria Math" panose="02040503050406030204" pitchFamily="18" charset="0"/>
                            <a:ea typeface="PMingLiU" panose="02020500000000000000" pitchFamily="18" charset="-120"/>
                          </a:rPr>
                        </m:ctrlPr>
                      </m:sSupPr>
                      <m:e>
                        <m:r>
                          <a:rPr lang="en-GB" sz="1400">
                            <a:latin typeface="Cambria Math" panose="02040503050406030204" pitchFamily="18" charset="0"/>
                            <a:ea typeface="PMingLiU" panose="02020500000000000000" pitchFamily="18" charset="-120"/>
                          </a:rPr>
                          <m:t>ℝ</m:t>
                        </m:r>
                      </m:e>
                      <m:sup>
                        <m:r>
                          <a:rPr lang="en-GB" sz="1400">
                            <a:latin typeface="Cambria Math" panose="02040503050406030204" pitchFamily="18" charset="0"/>
                            <a:ea typeface="PMingLiU" panose="02020500000000000000" pitchFamily="18" charset="-120"/>
                          </a:rPr>
                          <m:t>𝑚</m:t>
                        </m:r>
                        <m:r>
                          <a:rPr lang="en-GB" sz="1400">
                            <a:latin typeface="Cambria Math" panose="02040503050406030204" pitchFamily="18" charset="0"/>
                            <a:ea typeface="PMingLiU" panose="02020500000000000000" pitchFamily="18" charset="-120"/>
                          </a:rPr>
                          <m:t>×</m:t>
                        </m:r>
                        <m:sSub>
                          <m:sSubPr>
                            <m:ctrlPr>
                              <a:rPr lang="en-US" sz="1400" i="1">
                                <a:latin typeface="Cambria Math" panose="02040503050406030204" pitchFamily="18" charset="0"/>
                                <a:ea typeface="PMingLiU" panose="02020500000000000000" pitchFamily="18" charset="-120"/>
                              </a:rPr>
                            </m:ctrlPr>
                          </m:sSubPr>
                          <m:e>
                            <m:r>
                              <a:rPr lang="en-GB" sz="1400">
                                <a:latin typeface="Cambria Math" panose="02040503050406030204" pitchFamily="18" charset="0"/>
                                <a:ea typeface="PMingLiU" panose="02020500000000000000" pitchFamily="18" charset="-120"/>
                              </a:rPr>
                              <m:t>𝑑</m:t>
                            </m:r>
                          </m:e>
                          <m:sub>
                            <m:r>
                              <a:rPr lang="en-GB" sz="1400">
                                <a:latin typeface="Cambria Math" panose="02040503050406030204" pitchFamily="18" charset="0"/>
                                <a:ea typeface="PMingLiU" panose="02020500000000000000" pitchFamily="18" charset="-120"/>
                              </a:rPr>
                              <m:t>𝑡</m:t>
                            </m:r>
                          </m:sub>
                        </m:sSub>
                      </m:sup>
                    </m:sSup>
                  </m:oMath>
                </a14:m>
                <a:r>
                  <a:rPr lang="en-GB" sz="1400" dirty="0">
                    <a:ea typeface="PMingLiU" panose="02020500000000000000" pitchFamily="18" charset="-120"/>
                  </a:rPr>
                  <a:t> and </a:t>
                </a:r>
                <a14:m>
                  <m:oMath xmlns:m="http://schemas.openxmlformats.org/officeDocument/2006/math">
                    <m:sSup>
                      <m:sSupPr>
                        <m:ctrlPr>
                          <a:rPr lang="en-US" sz="1400" i="1">
                            <a:latin typeface="Cambria Math" panose="02040503050406030204" pitchFamily="18" charset="0"/>
                            <a:ea typeface="PMingLiU" panose="02020500000000000000" pitchFamily="18" charset="-120"/>
                          </a:rPr>
                        </m:ctrlPr>
                      </m:sSupPr>
                      <m:e>
                        <m:r>
                          <a:rPr lang="en-GB" sz="1400">
                            <a:latin typeface="Cambria Math" panose="02040503050406030204" pitchFamily="18" charset="0"/>
                            <a:ea typeface="PMingLiU" panose="02020500000000000000" pitchFamily="18" charset="-120"/>
                          </a:rPr>
                          <m:t>𝑽</m:t>
                        </m:r>
                      </m:e>
                      <m:sup>
                        <m:r>
                          <a:rPr lang="en-GB" sz="1400">
                            <a:latin typeface="Cambria Math" panose="02040503050406030204" pitchFamily="18" charset="0"/>
                            <a:ea typeface="PMingLiU" panose="02020500000000000000" pitchFamily="18" charset="-120"/>
                          </a:rPr>
                          <m:t>𝒏</m:t>
                        </m:r>
                      </m:sup>
                    </m:sSup>
                    <m:r>
                      <a:rPr lang="en-GB" sz="1400">
                        <a:latin typeface="Cambria Math" panose="02040503050406030204" pitchFamily="18" charset="0"/>
                        <a:ea typeface="PMingLiU" panose="02020500000000000000" pitchFamily="18" charset="-120"/>
                      </a:rPr>
                      <m:t>∈</m:t>
                    </m:r>
                    <m:sSup>
                      <m:sSupPr>
                        <m:ctrlPr>
                          <a:rPr lang="en-US" sz="1400" i="1">
                            <a:latin typeface="Cambria Math" panose="02040503050406030204" pitchFamily="18" charset="0"/>
                            <a:ea typeface="PMingLiU" panose="02020500000000000000" pitchFamily="18" charset="-120"/>
                          </a:rPr>
                        </m:ctrlPr>
                      </m:sSupPr>
                      <m:e>
                        <m:r>
                          <a:rPr lang="en-GB" sz="1400">
                            <a:latin typeface="Cambria Math" panose="02040503050406030204" pitchFamily="18" charset="0"/>
                            <a:ea typeface="PMingLiU" panose="02020500000000000000" pitchFamily="18" charset="-120"/>
                          </a:rPr>
                          <m:t>ℝ</m:t>
                        </m:r>
                      </m:e>
                      <m:sup>
                        <m:r>
                          <a:rPr lang="en-GB" sz="1400">
                            <a:latin typeface="Cambria Math" panose="02040503050406030204" pitchFamily="18" charset="0"/>
                            <a:ea typeface="PMingLiU" panose="02020500000000000000" pitchFamily="18" charset="-120"/>
                          </a:rPr>
                          <m:t>𝑛</m:t>
                        </m:r>
                        <m:r>
                          <a:rPr lang="en-GB" sz="1400">
                            <a:latin typeface="Cambria Math" panose="02040503050406030204" pitchFamily="18" charset="0"/>
                            <a:ea typeface="PMingLiU" panose="02020500000000000000" pitchFamily="18" charset="-120"/>
                          </a:rPr>
                          <m:t>×</m:t>
                        </m:r>
                        <m:sSub>
                          <m:sSubPr>
                            <m:ctrlPr>
                              <a:rPr lang="en-US" sz="1400" i="1">
                                <a:latin typeface="Cambria Math" panose="02040503050406030204" pitchFamily="18" charset="0"/>
                                <a:ea typeface="PMingLiU" panose="02020500000000000000" pitchFamily="18" charset="-120"/>
                              </a:rPr>
                            </m:ctrlPr>
                          </m:sSubPr>
                          <m:e>
                            <m:r>
                              <a:rPr lang="en-GB" sz="1400">
                                <a:latin typeface="Cambria Math" panose="02040503050406030204" pitchFamily="18" charset="0"/>
                                <a:ea typeface="PMingLiU" panose="02020500000000000000" pitchFamily="18" charset="-120"/>
                              </a:rPr>
                              <m:t>𝑑</m:t>
                            </m:r>
                          </m:e>
                          <m:sub>
                            <m:r>
                              <a:rPr lang="en-GB" sz="1400">
                                <a:latin typeface="Cambria Math" panose="02040503050406030204" pitchFamily="18" charset="0"/>
                                <a:ea typeface="PMingLiU" panose="02020500000000000000" pitchFamily="18" charset="-120"/>
                              </a:rPr>
                              <m:t>𝑣</m:t>
                            </m:r>
                          </m:sub>
                        </m:sSub>
                      </m:sup>
                    </m:sSup>
                  </m:oMath>
                </a14:m>
                <a:r>
                  <a:rPr lang="en-GB" sz="1400" dirty="0">
                    <a:ea typeface="PMingLiU" panose="02020500000000000000" pitchFamily="18" charset="-120"/>
                  </a:rPr>
                  <a:t>, by multiplying the similarity matrix </a:t>
                </a:r>
                <a14:m>
                  <m:oMath xmlns:m="http://schemas.openxmlformats.org/officeDocument/2006/math">
                    <m:r>
                      <a:rPr lang="en-GB" sz="1400">
                        <a:latin typeface="Cambria Math" panose="02040503050406030204" pitchFamily="18" charset="0"/>
                        <a:ea typeface="PMingLiU" panose="02020500000000000000" pitchFamily="18" charset="-120"/>
                      </a:rPr>
                      <m:t>𝑺</m:t>
                    </m:r>
                  </m:oMath>
                </a14:m>
                <a:r>
                  <a:rPr lang="en-GB" sz="1400" dirty="0">
                    <a:ea typeface="PMingLiU" panose="02020500000000000000" pitchFamily="18" charset="-120"/>
                  </a:rPr>
                  <a:t> with a negative constant before applying </a:t>
                </a:r>
                <a:r>
                  <a:rPr lang="en-GB" sz="1400" dirty="0" err="1">
                    <a:ea typeface="PMingLiU" panose="02020500000000000000" pitchFamily="18" charset="-120"/>
                  </a:rPr>
                  <a:t>Softmax</a:t>
                </a:r>
                <a:r>
                  <a:rPr lang="en-GB" sz="1400" dirty="0">
                    <a:ea typeface="PMingLiU" panose="02020500000000000000" pitchFamily="18" charset="-120"/>
                  </a:rPr>
                  <a:t>, as follows:</a:t>
                </a:r>
              </a:p>
            </p:txBody>
          </p:sp>
        </mc:Choice>
        <mc:Fallback xmlns="">
          <p:sp>
            <p:nvSpPr>
              <p:cNvPr id="2" name="Content Placeholder 1">
                <a:extLst>
                  <a:ext uri="{FF2B5EF4-FFF2-40B4-BE49-F238E27FC236}">
                    <a16:creationId xmlns:a16="http://schemas.microsoft.com/office/drawing/2014/main" id="{CD58CF8B-1CE0-1D27-EDB9-64AF1A397BE1}"/>
                  </a:ext>
                </a:extLst>
              </p:cNvPr>
              <p:cNvSpPr>
                <a:spLocks noGrp="1" noRot="1" noChangeAspect="1" noMove="1" noResize="1" noEditPoints="1" noAdjustHandles="1" noChangeArrowheads="1" noChangeShapeType="1" noTextEdit="1"/>
              </p:cNvSpPr>
              <p:nvPr>
                <p:ph idx="1"/>
              </p:nvPr>
            </p:nvSpPr>
            <p:spPr>
              <a:xfrm>
                <a:off x="203887" y="711103"/>
                <a:ext cx="6302462" cy="3612305"/>
              </a:xfrm>
              <a:blipFill>
                <a:blip r:embed="rId4"/>
                <a:stretch>
                  <a:fillRect l="-290" t="-338" r="-290"/>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C547BB80-5912-8C13-57ED-D9FC826A5627}"/>
              </a:ext>
            </a:extLst>
          </p:cNvPr>
          <p:cNvSpPr>
            <a:spLocks noGrp="1"/>
          </p:cNvSpPr>
          <p:nvPr>
            <p:ph type="title"/>
          </p:nvPr>
        </p:nvSpPr>
        <p:spPr/>
        <p:txBody>
          <a:bodyPr/>
          <a:lstStyle/>
          <a:p>
            <a:r>
              <a:rPr lang="en-US"/>
              <a:t>Crossmodal Bipolar Attention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E55384-26A8-0764-5F63-AAE5AD8ADEAC}"/>
                  </a:ext>
                </a:extLst>
              </p:cNvPr>
              <p:cNvSpPr txBox="1"/>
              <p:nvPr/>
            </p:nvSpPr>
            <p:spPr>
              <a:xfrm>
                <a:off x="1151078" y="1619739"/>
                <a:ext cx="4602892" cy="964367"/>
              </a:xfrm>
              <a:prstGeom prst="rect">
                <a:avLst/>
              </a:prstGeom>
              <a:noFill/>
            </p:spPr>
            <p:txBody>
              <a:bodyPr wrap="square">
                <a:spAutoFit/>
              </a:bodyPr>
              <a:lstStyle/>
              <a:p>
                <a:pPr marL="0" marR="0" indent="0" algn="ctr">
                  <a:lnSpc>
                    <a:spcPts val="2200"/>
                  </a:lnSpc>
                  <a:spcBef>
                    <a:spcPts val="1200"/>
                  </a:spcBef>
                  <a:spcAft>
                    <a:spcPts val="1200"/>
                  </a:spcAft>
                  <a:tabLst>
                    <a:tab pos="2610485" algn="ctr"/>
                    <a:tab pos="5039360" algn="r"/>
                  </a:tabLst>
                </a:pPr>
                <a:r>
                  <a:rPr lang="en-GB" sz="1500" dirty="0">
                    <a:effectLst/>
                    <a:ea typeface="SimSun" panose="02010600030101010101" pitchFamily="2" charset="-122"/>
                  </a:rPr>
                  <a:t> </a:t>
                </a:r>
                <a14:m>
                  <m:oMath xmlns:m="http://schemas.openxmlformats.org/officeDocument/2006/math">
                    <m:sSup>
                      <m:sSupPr>
                        <m:ctrlPr>
                          <a:rPr lang="en-US" sz="15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500" b="1" i="1">
                            <a:effectLst/>
                            <a:latin typeface="Cambria Math" panose="02040503050406030204" pitchFamily="18" charset="0"/>
                            <a:ea typeface="SimSun" panose="02010600030101010101" pitchFamily="2" charset="-122"/>
                            <a:cs typeface="Times New Roman" panose="02020603050405020304" pitchFamily="18" charset="0"/>
                          </a:rPr>
                          <m:t>𝑻</m:t>
                        </m:r>
                      </m:e>
                      <m:sup>
                        <m:r>
                          <a:rPr lang="en-GB" sz="1500" b="1" i="1">
                            <a:effectLst/>
                            <a:latin typeface="Cambria Math" panose="02040503050406030204" pitchFamily="18" charset="0"/>
                            <a:ea typeface="SimSun" panose="02010600030101010101" pitchFamily="2" charset="-122"/>
                            <a:cs typeface="Times New Roman" panose="02020603050405020304" pitchFamily="18" charset="0"/>
                          </a:rPr>
                          <m:t>𝒑</m:t>
                        </m:r>
                      </m:sup>
                    </m:sSup>
                    <m:r>
                      <a:rPr lang="en-GB" sz="15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GB" sz="1500">
                        <a:effectLst/>
                        <a:latin typeface="Cambria Math" panose="02040503050406030204" pitchFamily="18" charset="0"/>
                        <a:ea typeface="SimSun" panose="02010600030101010101" pitchFamily="2" charset="-122"/>
                        <a:cs typeface="Times New Roman" panose="02020603050405020304" pitchFamily="18" charset="0"/>
                      </a:rPr>
                      <m:t>softmax</m:t>
                    </m:r>
                    <m:d>
                      <m:dPr>
                        <m:ctrlPr>
                          <a:rPr lang="en-US" sz="1500" i="1">
                            <a:effectLst/>
                            <a:latin typeface="Cambria Math" panose="02040503050406030204" pitchFamily="18" charset="0"/>
                            <a:ea typeface="SimSun" panose="02010600030101010101" pitchFamily="2" charset="-122"/>
                            <a:cs typeface="Times New Roman" panose="02020603050405020304" pitchFamily="18" charset="0"/>
                          </a:rPr>
                        </m:ctrlPr>
                      </m:dPr>
                      <m:e>
                        <m:r>
                          <a:rPr lang="en-GB" sz="1500" b="1" i="1">
                            <a:effectLst/>
                            <a:latin typeface="Cambria Math" panose="02040503050406030204" pitchFamily="18" charset="0"/>
                            <a:ea typeface="SimSun" panose="02010600030101010101" pitchFamily="2" charset="-122"/>
                            <a:cs typeface="Times New Roman" panose="02020603050405020304" pitchFamily="18" charset="0"/>
                          </a:rPr>
                          <m:t>𝑺</m:t>
                        </m:r>
                      </m:e>
                    </m:d>
                    <m:r>
                      <a:rPr lang="en-GB" sz="1500" b="1" i="1">
                        <a:effectLst/>
                        <a:latin typeface="Cambria Math" panose="02040503050406030204" pitchFamily="18" charset="0"/>
                        <a:ea typeface="SimSun" panose="02010600030101010101" pitchFamily="2" charset="-122"/>
                        <a:cs typeface="Times New Roman" panose="02020603050405020304" pitchFamily="18" charset="0"/>
                      </a:rPr>
                      <m:t>𝑻</m:t>
                    </m:r>
                  </m:oMath>
                </a14:m>
                <a:r>
                  <a:rPr lang="en-US" sz="1500" dirty="0">
                    <a:effectLst/>
                    <a:ea typeface="SimSun" panose="02010600030101010101" pitchFamily="2" charset="-122"/>
                  </a:rPr>
                  <a:t>,</a:t>
                </a:r>
              </a:p>
              <a:p>
                <a:pPr marL="0" marR="0" indent="0" algn="ctr">
                  <a:lnSpc>
                    <a:spcPts val="2200"/>
                  </a:lnSpc>
                  <a:spcBef>
                    <a:spcPts val="1200"/>
                  </a:spcBef>
                  <a:spcAft>
                    <a:spcPts val="1200"/>
                  </a:spcAft>
                  <a:tabLst>
                    <a:tab pos="2610485" algn="ctr"/>
                    <a:tab pos="5039360" algn="r"/>
                  </a:tabLst>
                </a:pPr>
                <a14:m>
                  <m:oMathPara xmlns:m="http://schemas.openxmlformats.org/officeDocument/2006/math">
                    <m:oMathParaPr>
                      <m:jc m:val="centerGroup"/>
                    </m:oMathParaPr>
                    <m:oMath xmlns:m="http://schemas.openxmlformats.org/officeDocument/2006/math">
                      <m:sSup>
                        <m:sSupPr>
                          <m:ctrlPr>
                            <a:rPr lang="en-US" sz="15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500" b="1" i="1">
                              <a:effectLst/>
                              <a:latin typeface="Cambria Math" panose="02040503050406030204" pitchFamily="18" charset="0"/>
                              <a:ea typeface="SimSun" panose="02010600030101010101" pitchFamily="2" charset="-122"/>
                              <a:cs typeface="Times New Roman" panose="02020603050405020304" pitchFamily="18" charset="0"/>
                            </a:rPr>
                            <m:t>𝑽</m:t>
                          </m:r>
                        </m:e>
                        <m:sup>
                          <m:r>
                            <a:rPr lang="en-GB" sz="1500" b="1" i="1">
                              <a:effectLst/>
                              <a:latin typeface="Cambria Math" panose="02040503050406030204" pitchFamily="18" charset="0"/>
                              <a:ea typeface="SimSun" panose="02010600030101010101" pitchFamily="2" charset="-122"/>
                              <a:cs typeface="Times New Roman" panose="02020603050405020304" pitchFamily="18" charset="0"/>
                            </a:rPr>
                            <m:t>𝒑</m:t>
                          </m:r>
                        </m:sup>
                      </m:sSup>
                      <m:r>
                        <a:rPr lang="en-GB" sz="15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GB" sz="1500">
                          <a:effectLst/>
                          <a:latin typeface="Cambria Math" panose="02040503050406030204" pitchFamily="18" charset="0"/>
                          <a:ea typeface="SimSun" panose="02010600030101010101" pitchFamily="2" charset="-122"/>
                          <a:cs typeface="Times New Roman" panose="02020603050405020304" pitchFamily="18" charset="0"/>
                        </a:rPr>
                        <m:t>softmax</m:t>
                      </m:r>
                      <m:d>
                        <m:dPr>
                          <m:ctrlPr>
                            <a:rPr lang="en-US" sz="15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15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500" b="1" i="1">
                                  <a:effectLst/>
                                  <a:latin typeface="Cambria Math" panose="02040503050406030204" pitchFamily="18" charset="0"/>
                                  <a:ea typeface="SimSun" panose="02010600030101010101" pitchFamily="2" charset="-122"/>
                                  <a:cs typeface="Times New Roman" panose="02020603050405020304" pitchFamily="18" charset="0"/>
                                </a:rPr>
                                <m:t>𝑺</m:t>
                              </m:r>
                            </m:e>
                            <m:sup>
                              <m:r>
                                <m:rPr>
                                  <m:sty m:val="p"/>
                                </m:rPr>
                                <a:rPr lang="en-GB" sz="1500">
                                  <a:effectLst/>
                                  <a:latin typeface="Cambria Math" panose="02040503050406030204" pitchFamily="18" charset="0"/>
                                  <a:ea typeface="SimSun" panose="02010600030101010101" pitchFamily="2" charset="-122"/>
                                  <a:cs typeface="Times New Roman" panose="02020603050405020304" pitchFamily="18" charset="0"/>
                                </a:rPr>
                                <m:t>T</m:t>
                              </m:r>
                            </m:sup>
                          </m:sSup>
                        </m:e>
                      </m:d>
                      <m:r>
                        <a:rPr lang="en-GB" sz="1500" b="1" i="1">
                          <a:effectLst/>
                          <a:latin typeface="Cambria Math" panose="02040503050406030204" pitchFamily="18" charset="0"/>
                          <a:ea typeface="SimSun" panose="02010600030101010101" pitchFamily="2" charset="-122"/>
                          <a:cs typeface="Times New Roman" panose="02020603050405020304" pitchFamily="18" charset="0"/>
                        </a:rPr>
                        <m:t>𝑽</m:t>
                      </m:r>
                      <m:r>
                        <a:rPr lang="en-US" sz="1500" b="0" i="0" smtClean="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GB" sz="1500" dirty="0">
                  <a:effectLst/>
                  <a:ea typeface="SimSun" panose="02010600030101010101" pitchFamily="2" charset="-122"/>
                </a:endParaRPr>
              </a:p>
            </p:txBody>
          </p:sp>
        </mc:Choice>
        <mc:Fallback xmlns="">
          <p:sp>
            <p:nvSpPr>
              <p:cNvPr id="7" name="TextBox 6">
                <a:extLst>
                  <a:ext uri="{FF2B5EF4-FFF2-40B4-BE49-F238E27FC236}">
                    <a16:creationId xmlns:a16="http://schemas.microsoft.com/office/drawing/2014/main" id="{64E55384-26A8-0764-5F63-AAE5AD8ADEAC}"/>
                  </a:ext>
                </a:extLst>
              </p:cNvPr>
              <p:cNvSpPr txBox="1">
                <a:spLocks noRot="1" noChangeAspect="1" noMove="1" noResize="1" noEditPoints="1" noAdjustHandles="1" noChangeArrowheads="1" noChangeShapeType="1" noTextEdit="1"/>
              </p:cNvSpPr>
              <p:nvPr/>
            </p:nvSpPr>
            <p:spPr>
              <a:xfrm>
                <a:off x="1151078" y="1619739"/>
                <a:ext cx="4602892" cy="9643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E520141-351A-4C33-AB35-1F6562B272E5}"/>
                  </a:ext>
                </a:extLst>
              </p:cNvPr>
              <p:cNvSpPr txBox="1"/>
              <p:nvPr/>
            </p:nvSpPr>
            <p:spPr>
              <a:xfrm>
                <a:off x="1309077" y="4003376"/>
                <a:ext cx="4602892" cy="964367"/>
              </a:xfrm>
              <a:prstGeom prst="rect">
                <a:avLst/>
              </a:prstGeom>
              <a:noFill/>
            </p:spPr>
            <p:txBody>
              <a:bodyPr wrap="square">
                <a:spAutoFit/>
              </a:bodyPr>
              <a:lstStyle/>
              <a:p>
                <a:pPr marR="0" algn="ctr">
                  <a:lnSpc>
                    <a:spcPts val="2200"/>
                  </a:lnSpc>
                  <a:spcBef>
                    <a:spcPts val="1200"/>
                  </a:spcBef>
                  <a:spcAft>
                    <a:spcPts val="1200"/>
                  </a:spcAft>
                  <a:tabLst>
                    <a:tab pos="2610485" algn="ctr"/>
                    <a:tab pos="5039360" algn="r"/>
                  </a:tabLst>
                </a:pPr>
                <a14:m>
                  <m:oMath xmlns:m="http://schemas.openxmlformats.org/officeDocument/2006/math">
                    <m:sSup>
                      <m:sSupPr>
                        <m:ctrlPr>
                          <a:rPr lang="en-US" sz="1500" i="1" smtClean="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500" b="1" i="1">
                            <a:effectLst/>
                            <a:latin typeface="Cambria Math" panose="02040503050406030204" pitchFamily="18" charset="0"/>
                            <a:ea typeface="SimSun" panose="02010600030101010101" pitchFamily="2" charset="-122"/>
                            <a:cs typeface="Times New Roman" panose="02020603050405020304" pitchFamily="18" charset="0"/>
                          </a:rPr>
                          <m:t>𝑻</m:t>
                        </m:r>
                      </m:e>
                      <m:sup>
                        <m:r>
                          <a:rPr lang="en-GB" sz="1500" b="1" i="1">
                            <a:effectLst/>
                            <a:latin typeface="Cambria Math" panose="02040503050406030204" pitchFamily="18" charset="0"/>
                            <a:ea typeface="SimSun" panose="02010600030101010101" pitchFamily="2" charset="-122"/>
                            <a:cs typeface="Times New Roman" panose="02020603050405020304" pitchFamily="18" charset="0"/>
                          </a:rPr>
                          <m:t>𝒏</m:t>
                        </m:r>
                      </m:sup>
                    </m:sSup>
                    <m:r>
                      <a:rPr lang="en-GB" sz="15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GB" sz="1500">
                        <a:effectLst/>
                        <a:latin typeface="Cambria Math" panose="02040503050406030204" pitchFamily="18" charset="0"/>
                        <a:ea typeface="SimSun" panose="02010600030101010101" pitchFamily="2" charset="-122"/>
                        <a:cs typeface="Times New Roman" panose="02020603050405020304" pitchFamily="18" charset="0"/>
                      </a:rPr>
                      <m:t>softmax</m:t>
                    </m:r>
                    <m:d>
                      <m:dPr>
                        <m:ctrlPr>
                          <a:rPr lang="en-US" sz="1500" i="1">
                            <a:effectLst/>
                            <a:latin typeface="Cambria Math" panose="02040503050406030204" pitchFamily="18" charset="0"/>
                            <a:ea typeface="SimSun" panose="02010600030101010101" pitchFamily="2" charset="-122"/>
                            <a:cs typeface="Times New Roman" panose="02020603050405020304" pitchFamily="18" charset="0"/>
                          </a:rPr>
                        </m:ctrlPr>
                      </m:dPr>
                      <m:e>
                        <m:r>
                          <a:rPr lang="en-GB" sz="1500" i="1">
                            <a:effectLst/>
                            <a:latin typeface="Cambria Math" panose="02040503050406030204" pitchFamily="18" charset="0"/>
                            <a:ea typeface="SimSun" panose="02010600030101010101" pitchFamily="2" charset="-122"/>
                            <a:cs typeface="Times New Roman" panose="02020603050405020304" pitchFamily="18" charset="0"/>
                          </a:rPr>
                          <m:t>−</m:t>
                        </m:r>
                        <m:r>
                          <a:rPr lang="en-GB" sz="1500" b="1" i="1">
                            <a:effectLst/>
                            <a:latin typeface="Cambria Math" panose="02040503050406030204" pitchFamily="18" charset="0"/>
                            <a:ea typeface="SimSun" panose="02010600030101010101" pitchFamily="2" charset="-122"/>
                            <a:cs typeface="Times New Roman" panose="02020603050405020304" pitchFamily="18" charset="0"/>
                          </a:rPr>
                          <m:t>𝑺</m:t>
                        </m:r>
                      </m:e>
                    </m:d>
                    <m:r>
                      <a:rPr lang="en-GB" sz="1500" b="1" i="1">
                        <a:effectLst/>
                        <a:latin typeface="Cambria Math" panose="02040503050406030204" pitchFamily="18" charset="0"/>
                        <a:ea typeface="SimSun" panose="02010600030101010101" pitchFamily="2" charset="-122"/>
                        <a:cs typeface="Times New Roman" panose="02020603050405020304" pitchFamily="18" charset="0"/>
                      </a:rPr>
                      <m:t>𝑻</m:t>
                    </m:r>
                  </m:oMath>
                </a14:m>
                <a:r>
                  <a:rPr lang="en-GB" sz="1500" dirty="0">
                    <a:effectLst/>
                    <a:ea typeface="SimSun" panose="02010600030101010101" pitchFamily="2" charset="-122"/>
                  </a:rPr>
                  <a:t>, </a:t>
                </a:r>
              </a:p>
              <a:p>
                <a:pPr marR="0" algn="ctr">
                  <a:lnSpc>
                    <a:spcPts val="2200"/>
                  </a:lnSpc>
                  <a:spcBef>
                    <a:spcPts val="1200"/>
                  </a:spcBef>
                  <a:spcAft>
                    <a:spcPts val="1200"/>
                  </a:spcAft>
                  <a:tabLst>
                    <a:tab pos="2610485" algn="ctr"/>
                    <a:tab pos="5039360" algn="r"/>
                  </a:tabLst>
                </a:pPr>
                <a14:m>
                  <m:oMathPara xmlns:m="http://schemas.openxmlformats.org/officeDocument/2006/math">
                    <m:oMathParaPr>
                      <m:jc m:val="centerGroup"/>
                    </m:oMathParaPr>
                    <m:oMath xmlns:m="http://schemas.openxmlformats.org/officeDocument/2006/math">
                      <m:sSup>
                        <m:sSupPr>
                          <m:ctrlPr>
                            <a:rPr lang="en-US" sz="15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500" b="1" i="1">
                              <a:effectLst/>
                              <a:latin typeface="Cambria Math" panose="02040503050406030204" pitchFamily="18" charset="0"/>
                              <a:ea typeface="SimSun" panose="02010600030101010101" pitchFamily="2" charset="-122"/>
                              <a:cs typeface="Times New Roman" panose="02020603050405020304" pitchFamily="18" charset="0"/>
                            </a:rPr>
                            <m:t>𝑽</m:t>
                          </m:r>
                        </m:e>
                        <m:sup>
                          <m:r>
                            <a:rPr lang="en-GB" sz="1500" b="1" i="1">
                              <a:effectLst/>
                              <a:latin typeface="Cambria Math" panose="02040503050406030204" pitchFamily="18" charset="0"/>
                              <a:ea typeface="SimSun" panose="02010600030101010101" pitchFamily="2" charset="-122"/>
                              <a:cs typeface="Times New Roman" panose="02020603050405020304" pitchFamily="18" charset="0"/>
                            </a:rPr>
                            <m:t>𝒏</m:t>
                          </m:r>
                        </m:sup>
                      </m:sSup>
                      <m:r>
                        <a:rPr lang="en-GB" sz="15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GB" sz="1500">
                          <a:effectLst/>
                          <a:latin typeface="Cambria Math" panose="02040503050406030204" pitchFamily="18" charset="0"/>
                          <a:ea typeface="SimSun" panose="02010600030101010101" pitchFamily="2" charset="-122"/>
                          <a:cs typeface="Times New Roman" panose="02020603050405020304" pitchFamily="18" charset="0"/>
                        </a:rPr>
                        <m:t>softmax</m:t>
                      </m:r>
                      <m:d>
                        <m:dPr>
                          <m:ctrlPr>
                            <a:rPr lang="en-US" sz="15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15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500" i="1">
                                  <a:effectLst/>
                                  <a:latin typeface="Cambria Math" panose="02040503050406030204" pitchFamily="18" charset="0"/>
                                  <a:ea typeface="SimSun" panose="02010600030101010101" pitchFamily="2" charset="-122"/>
                                  <a:cs typeface="Times New Roman" panose="02020603050405020304" pitchFamily="18" charset="0"/>
                                </a:rPr>
                                <m:t>−</m:t>
                              </m:r>
                              <m:r>
                                <a:rPr lang="en-GB" sz="1500" b="1" i="1">
                                  <a:effectLst/>
                                  <a:latin typeface="Cambria Math" panose="02040503050406030204" pitchFamily="18" charset="0"/>
                                  <a:ea typeface="SimSun" panose="02010600030101010101" pitchFamily="2" charset="-122"/>
                                  <a:cs typeface="Times New Roman" panose="02020603050405020304" pitchFamily="18" charset="0"/>
                                </a:rPr>
                                <m:t>𝑺</m:t>
                              </m:r>
                            </m:e>
                            <m:sup>
                              <m:r>
                                <m:rPr>
                                  <m:sty m:val="p"/>
                                </m:rPr>
                                <a:rPr lang="en-GB" sz="1500">
                                  <a:effectLst/>
                                  <a:latin typeface="Cambria Math" panose="02040503050406030204" pitchFamily="18" charset="0"/>
                                  <a:ea typeface="SimSun" panose="02010600030101010101" pitchFamily="2" charset="-122"/>
                                  <a:cs typeface="Times New Roman" panose="02020603050405020304" pitchFamily="18" charset="0"/>
                                </a:rPr>
                                <m:t>T</m:t>
                              </m:r>
                            </m:sup>
                          </m:sSup>
                        </m:e>
                      </m:d>
                      <m:r>
                        <a:rPr lang="en-GB" sz="1500" b="1" i="1">
                          <a:effectLst/>
                          <a:latin typeface="Cambria Math" panose="02040503050406030204" pitchFamily="18" charset="0"/>
                          <a:ea typeface="SimSun" panose="02010600030101010101" pitchFamily="2" charset="-122"/>
                          <a:cs typeface="Times New Roman" panose="02020603050405020304" pitchFamily="18" charset="0"/>
                        </a:rPr>
                        <m:t>𝑽</m:t>
                      </m:r>
                      <m:r>
                        <a:rPr lang="en-US" sz="1500" b="1" i="1" smtClean="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500" dirty="0">
                  <a:effectLst/>
                  <a:ea typeface="PMingLiU" panose="02020500000000000000" pitchFamily="18" charset="-120"/>
                </a:endParaRPr>
              </a:p>
            </p:txBody>
          </p:sp>
        </mc:Choice>
        <mc:Fallback xmlns="">
          <p:sp>
            <p:nvSpPr>
              <p:cNvPr id="9" name="TextBox 8">
                <a:extLst>
                  <a:ext uri="{FF2B5EF4-FFF2-40B4-BE49-F238E27FC236}">
                    <a16:creationId xmlns:a16="http://schemas.microsoft.com/office/drawing/2014/main" id="{5E520141-351A-4C33-AB35-1F6562B272E5}"/>
                  </a:ext>
                </a:extLst>
              </p:cNvPr>
              <p:cNvSpPr txBox="1">
                <a:spLocks noRot="1" noChangeAspect="1" noMove="1" noResize="1" noEditPoints="1" noAdjustHandles="1" noChangeArrowheads="1" noChangeShapeType="1" noTextEdit="1"/>
              </p:cNvSpPr>
              <p:nvPr/>
            </p:nvSpPr>
            <p:spPr>
              <a:xfrm>
                <a:off x="1309077" y="4003376"/>
                <a:ext cx="4602892" cy="964367"/>
              </a:xfrm>
              <a:prstGeom prst="rect">
                <a:avLst/>
              </a:prstGeom>
              <a:blipFill>
                <a:blip r:embed="rId6"/>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445E995-FF3D-9298-A638-94E4CFF3A233}"/>
              </a:ext>
            </a:extLst>
          </p:cNvPr>
          <p:cNvSpPr>
            <a:spLocks noGrp="1"/>
          </p:cNvSpPr>
          <p:nvPr>
            <p:ph type="sldNum" sz="quarter" idx="12"/>
          </p:nvPr>
        </p:nvSpPr>
        <p:spPr/>
        <p:txBody>
          <a:bodyPr/>
          <a:lstStyle/>
          <a:p>
            <a:fld id="{2B7B873C-A46E-4878-A014-BF36A57BE664}" type="slidenum">
              <a:rPr lang="en-US" smtClean="0"/>
              <a:pPr/>
              <a:t>20</a:t>
            </a:fld>
            <a:endParaRPr lang="en-US"/>
          </a:p>
        </p:txBody>
      </p:sp>
    </p:spTree>
    <p:extLst>
      <p:ext uri="{BB962C8B-B14F-4D97-AF65-F5344CB8AC3E}">
        <p14:creationId xmlns:p14="http://schemas.microsoft.com/office/powerpoint/2010/main" val="2870375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EEFD391-51FE-07F1-4FAC-AEE2770739A8}"/>
                  </a:ext>
                </a:extLst>
              </p:cNvPr>
              <p:cNvSpPr>
                <a:spLocks noGrp="1"/>
              </p:cNvSpPr>
              <p:nvPr>
                <p:ph idx="1"/>
              </p:nvPr>
            </p:nvSpPr>
            <p:spPr>
              <a:xfrm>
                <a:off x="266700" y="549397"/>
                <a:ext cx="8248650" cy="3612305"/>
              </a:xfrm>
            </p:spPr>
            <p:txBody>
              <a:bodyPr>
                <a:normAutofit/>
              </a:bodyPr>
              <a:lstStyle/>
              <a:p>
                <a:pPr algn="just">
                  <a:lnSpc>
                    <a:spcPct val="100000"/>
                  </a:lnSpc>
                  <a:spcBef>
                    <a:spcPts val="300"/>
                  </a:spcBef>
                  <a:spcAft>
                    <a:spcPts val="800"/>
                  </a:spcAft>
                </a:pPr>
                <a:r>
                  <a:rPr lang="en-GB" sz="1400" b="1" dirty="0">
                    <a:solidFill>
                      <a:schemeClr val="accent1">
                        <a:lumMod val="50000"/>
                      </a:schemeClr>
                    </a:solidFill>
                    <a:ea typeface="PMingLiU" panose="02020500000000000000" pitchFamily="18" charset="-120"/>
                  </a:rPr>
                  <a:t>A</a:t>
                </a:r>
                <a:r>
                  <a:rPr lang="en-US" sz="1400" b="1" dirty="0" err="1">
                    <a:solidFill>
                      <a:schemeClr val="accent1">
                        <a:lumMod val="50000"/>
                      </a:schemeClr>
                    </a:solidFill>
                    <a:ea typeface="PMingLiU" panose="02020500000000000000" pitchFamily="18" charset="-120"/>
                  </a:rPr>
                  <a:t>ttention</a:t>
                </a:r>
                <a:r>
                  <a:rPr lang="zh-TW" altLang="en-US" sz="1400" b="1" dirty="0">
                    <a:solidFill>
                      <a:schemeClr val="accent1">
                        <a:lumMod val="50000"/>
                      </a:schemeClr>
                    </a:solidFill>
                    <a:ea typeface="PMingLiU" panose="02020500000000000000" pitchFamily="18" charset="-120"/>
                  </a:rPr>
                  <a:t> </a:t>
                </a:r>
                <a:r>
                  <a:rPr lang="en-US" altLang="zh-TW" sz="1400" b="1" dirty="0">
                    <a:solidFill>
                      <a:schemeClr val="accent1">
                        <a:lumMod val="50000"/>
                      </a:schemeClr>
                    </a:solidFill>
                    <a:ea typeface="PMingLiU" panose="02020500000000000000" pitchFamily="18" charset="-120"/>
                  </a:rPr>
                  <a:t>Vector Concatenation</a:t>
                </a:r>
                <a:endParaRPr lang="en-GB" sz="1400" b="1" dirty="0">
                  <a:solidFill>
                    <a:schemeClr val="accent1">
                      <a:lumMod val="50000"/>
                    </a:schemeClr>
                  </a:solidFill>
                  <a:ea typeface="PMingLiU" panose="02020500000000000000" pitchFamily="18" charset="-120"/>
                </a:endParaRPr>
              </a:p>
              <a:p>
                <a:pPr marL="285750" marR="0" indent="-285750" algn="just">
                  <a:lnSpc>
                    <a:spcPct val="100000"/>
                  </a:lnSpc>
                  <a:spcBef>
                    <a:spcPts val="600"/>
                  </a:spcBef>
                  <a:spcAft>
                    <a:spcPts val="0"/>
                  </a:spcAft>
                  <a:buFont typeface="Arial" panose="020B0604020202020204" pitchFamily="34" charset="0"/>
                  <a:buChar char="•"/>
                </a:pPr>
                <a:r>
                  <a:rPr lang="en-GB" sz="1200" dirty="0">
                    <a:effectLst/>
                    <a:ea typeface="PMingLiU" panose="02020500000000000000" pitchFamily="18" charset="-120"/>
                  </a:rPr>
                  <a:t>A fully connected layer is used to combine the positive and negative attention vectors:</a:t>
                </a:r>
                <a:endParaRPr lang="en-US" sz="1200" dirty="0">
                  <a:effectLst/>
                  <a:ea typeface="PMingLiU" panose="02020500000000000000" pitchFamily="18" charset="-120"/>
                </a:endParaRPr>
              </a:p>
              <a:p>
                <a:pPr marL="0" marR="0" indent="0" algn="ctr">
                  <a:lnSpc>
                    <a:spcPct val="100000"/>
                  </a:lnSpc>
                  <a:spcBef>
                    <a:spcPts val="0"/>
                  </a:spcBef>
                  <a:spcAft>
                    <a:spcPts val="1200"/>
                  </a:spcAft>
                  <a:tabLst>
                    <a:tab pos="2610485" algn="ctr"/>
                    <a:tab pos="5039360" algn="r"/>
                  </a:tabLst>
                </a:pPr>
                <a:r>
                  <a:rPr lang="en-GB" sz="1200" dirty="0">
                    <a:effectLst/>
                    <a:ea typeface="SimSun" panose="02010600030101010101" pitchFamily="2" charset="-122"/>
                  </a:rPr>
                  <a:t> </a:t>
                </a:r>
                <a14:m>
                  <m:oMath xmlns:m="http://schemas.openxmlformats.org/officeDocument/2006/math">
                    <m:sSup>
                      <m:sSup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200" b="1" i="1">
                            <a:effectLst/>
                            <a:latin typeface="Cambria Math" panose="02040503050406030204" pitchFamily="18" charset="0"/>
                            <a:ea typeface="SimSun" panose="02010600030101010101" pitchFamily="2" charset="-122"/>
                            <a:cs typeface="Times New Roman" panose="02020603050405020304" pitchFamily="18" charset="0"/>
                          </a:rPr>
                          <m:t>𝑻</m:t>
                        </m:r>
                      </m:e>
                      <m:sup>
                        <m:r>
                          <a:rPr lang="en-GB" sz="12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GB" sz="1200">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funcPr>
                      <m:fName>
                        <m:r>
                          <m:rPr>
                            <m:sty m:val="p"/>
                          </m:rPr>
                          <a:rPr lang="en-GB" sz="1200">
                            <a:effectLst/>
                            <a:latin typeface="Cambria Math" panose="02040503050406030204" pitchFamily="18" charset="0"/>
                            <a:ea typeface="SimSun" panose="02010600030101010101" pitchFamily="2" charset="-122"/>
                            <a:cs typeface="Times New Roman" panose="02020603050405020304" pitchFamily="18" charset="0"/>
                          </a:rPr>
                          <m:t>tanh</m:t>
                        </m:r>
                      </m:fName>
                      <m:e>
                        <m:d>
                          <m:d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dPr>
                          <m:e>
                            <m:d>
                              <m:d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200" b="1" i="1">
                                        <a:effectLst/>
                                        <a:latin typeface="Cambria Math" panose="02040503050406030204" pitchFamily="18" charset="0"/>
                                        <a:ea typeface="SimSun" panose="02010600030101010101" pitchFamily="2" charset="-122"/>
                                        <a:cs typeface="Times New Roman" panose="02020603050405020304" pitchFamily="18" charset="0"/>
                                      </a:rPr>
                                      <m:t>𝑻</m:t>
                                    </m:r>
                                  </m:e>
                                  <m:sup>
                                    <m:r>
                                      <a:rPr lang="en-GB" sz="1200" i="1">
                                        <a:effectLst/>
                                        <a:latin typeface="Cambria Math" panose="02040503050406030204" pitchFamily="18" charset="0"/>
                                        <a:ea typeface="SimSun" panose="02010600030101010101" pitchFamily="2" charset="-122"/>
                                        <a:cs typeface="Times New Roman" panose="02020603050405020304" pitchFamily="18" charset="0"/>
                                      </a:rPr>
                                      <m:t>𝑝</m:t>
                                    </m:r>
                                  </m:sup>
                                </m:sSup>
                                <m:r>
                                  <a:rPr lang="en-GB" sz="12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200" b="1" i="1">
                                        <a:effectLst/>
                                        <a:latin typeface="Cambria Math" panose="02040503050406030204" pitchFamily="18" charset="0"/>
                                        <a:ea typeface="SimSun" panose="02010600030101010101" pitchFamily="2" charset="-122"/>
                                        <a:cs typeface="Times New Roman" panose="02020603050405020304" pitchFamily="18" charset="0"/>
                                      </a:rPr>
                                      <m:t>𝑻</m:t>
                                    </m:r>
                                  </m:e>
                                  <m:sup>
                                    <m:r>
                                      <a:rPr lang="en-GB" sz="1200" i="1">
                                        <a:effectLst/>
                                        <a:latin typeface="Cambria Math" panose="02040503050406030204" pitchFamily="18" charset="0"/>
                                        <a:ea typeface="SimSun" panose="02010600030101010101" pitchFamily="2" charset="-122"/>
                                        <a:cs typeface="Times New Roman" panose="02020603050405020304" pitchFamily="18" charset="0"/>
                                      </a:rPr>
                                      <m:t>𝑛</m:t>
                                    </m:r>
                                  </m:sup>
                                </m:sSup>
                              </m:e>
                            </m:d>
                            <m:sSub>
                              <m:sSub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200" b="1" i="1">
                                    <a:effectLst/>
                                    <a:latin typeface="Cambria Math" panose="02040503050406030204" pitchFamily="18" charset="0"/>
                                    <a:ea typeface="SimSun" panose="02010600030101010101" pitchFamily="2" charset="-122"/>
                                    <a:cs typeface="Times New Roman" panose="02020603050405020304" pitchFamily="18" charset="0"/>
                                  </a:rPr>
                                  <m:t>𝑾</m:t>
                                </m:r>
                              </m:e>
                              <m:sub>
                                <m:r>
                                  <a:rPr lang="en-GB" sz="1200" i="1">
                                    <a:effectLst/>
                                    <a:latin typeface="Cambria Math" panose="02040503050406030204" pitchFamily="18" charset="0"/>
                                    <a:ea typeface="SimSun" panose="02010600030101010101" pitchFamily="2" charset="-122"/>
                                    <a:cs typeface="Times New Roman" panose="02020603050405020304" pitchFamily="18" charset="0"/>
                                  </a:rPr>
                                  <m:t>𝑡𝑡</m:t>
                                </m:r>
                              </m:sub>
                            </m:sSub>
                            <m:r>
                              <a:rPr lang="en-GB" sz="12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200" b="1" i="1">
                                    <a:effectLst/>
                                    <a:latin typeface="Cambria Math" panose="02040503050406030204" pitchFamily="18" charset="0"/>
                                    <a:ea typeface="SimSun" panose="02010600030101010101" pitchFamily="2" charset="-122"/>
                                    <a:cs typeface="Times New Roman" panose="02020603050405020304" pitchFamily="18" charset="0"/>
                                  </a:rPr>
                                  <m:t>𝒃</m:t>
                                </m:r>
                              </m:e>
                              <m:sub>
                                <m:r>
                                  <a:rPr lang="en-GB" sz="1200" i="1">
                                    <a:effectLst/>
                                    <a:latin typeface="Cambria Math" panose="02040503050406030204" pitchFamily="18" charset="0"/>
                                    <a:ea typeface="SimSun" panose="02010600030101010101" pitchFamily="2" charset="-122"/>
                                    <a:cs typeface="Times New Roman" panose="02020603050405020304" pitchFamily="18" charset="0"/>
                                  </a:rPr>
                                  <m:t>𝑡𝑡</m:t>
                                </m:r>
                              </m:sub>
                            </m:sSub>
                          </m:e>
                        </m:d>
                      </m:e>
                    </m:func>
                  </m:oMath>
                </a14:m>
                <a:r>
                  <a:rPr lang="en-US" sz="1200" dirty="0">
                    <a:effectLst/>
                    <a:ea typeface="SimSun" panose="02010600030101010101" pitchFamily="2" charset="-122"/>
                  </a:rPr>
                  <a:t>,</a:t>
                </a:r>
              </a:p>
              <a:p>
                <a:pPr algn="ctr">
                  <a:lnSpc>
                    <a:spcPct val="100000"/>
                  </a:lnSpc>
                  <a:spcBef>
                    <a:spcPts val="0"/>
                  </a:spcBef>
                  <a:spcAft>
                    <a:spcPts val="1200"/>
                  </a:spcAft>
                  <a:tabLst>
                    <a:tab pos="2610485" algn="ctr"/>
                    <a:tab pos="5039360" algn="r"/>
                  </a:tabLst>
                </a:pPr>
                <a:r>
                  <a:rPr lang="en-GB" sz="1200" dirty="0">
                    <a:effectLst/>
                    <a:ea typeface="SimSun" panose="02010600030101010101" pitchFamily="2" charset="-122"/>
                  </a:rPr>
                  <a:t> </a:t>
                </a:r>
                <a14:m>
                  <m:oMath xmlns:m="http://schemas.openxmlformats.org/officeDocument/2006/math">
                    <m:sSup>
                      <m:sSup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200" b="1" i="1">
                            <a:effectLst/>
                            <a:latin typeface="Cambria Math" panose="02040503050406030204" pitchFamily="18" charset="0"/>
                            <a:ea typeface="SimSun" panose="02010600030101010101" pitchFamily="2" charset="-122"/>
                            <a:cs typeface="Times New Roman" panose="02020603050405020304" pitchFamily="18" charset="0"/>
                          </a:rPr>
                          <m:t>𝑽</m:t>
                        </m:r>
                      </m:e>
                      <m:sup>
                        <m:r>
                          <a:rPr lang="en-GB" sz="12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GB" sz="1200">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1200" i="1" smtClean="0">
                            <a:effectLst/>
                            <a:latin typeface="Cambria Math" panose="02040503050406030204" pitchFamily="18" charset="0"/>
                            <a:ea typeface="SimSun" panose="02010600030101010101" pitchFamily="2" charset="-122"/>
                            <a:cs typeface="Times New Roman" panose="02020603050405020304" pitchFamily="18" charset="0"/>
                          </a:rPr>
                        </m:ctrlPr>
                      </m:funcPr>
                      <m:fName>
                        <m:r>
                          <m:rPr>
                            <m:sty m:val="p"/>
                          </m:rPr>
                          <a:rPr lang="en-GB" sz="1200">
                            <a:effectLst/>
                            <a:latin typeface="Cambria Math" panose="02040503050406030204" pitchFamily="18" charset="0"/>
                            <a:ea typeface="SimSun" panose="02010600030101010101" pitchFamily="2" charset="-122"/>
                            <a:cs typeface="Times New Roman" panose="02020603050405020304" pitchFamily="18" charset="0"/>
                          </a:rPr>
                          <m:t>tanh</m:t>
                        </m:r>
                      </m:fName>
                      <m:e>
                        <m:d>
                          <m:d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dPr>
                          <m:e>
                            <m:d>
                              <m:d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200" b="1" i="1">
                                        <a:effectLst/>
                                        <a:latin typeface="Cambria Math" panose="02040503050406030204" pitchFamily="18" charset="0"/>
                                        <a:ea typeface="SimSun" panose="02010600030101010101" pitchFamily="2" charset="-122"/>
                                        <a:cs typeface="Times New Roman" panose="02020603050405020304" pitchFamily="18" charset="0"/>
                                      </a:rPr>
                                      <m:t>𝑽</m:t>
                                    </m:r>
                                  </m:e>
                                  <m:sup>
                                    <m:r>
                                      <a:rPr lang="en-GB" sz="1200" i="1">
                                        <a:effectLst/>
                                        <a:latin typeface="Cambria Math" panose="02040503050406030204" pitchFamily="18" charset="0"/>
                                        <a:ea typeface="SimSun" panose="02010600030101010101" pitchFamily="2" charset="-122"/>
                                        <a:cs typeface="Times New Roman" panose="02020603050405020304" pitchFamily="18" charset="0"/>
                                      </a:rPr>
                                      <m:t>𝑝</m:t>
                                    </m:r>
                                  </m:sup>
                                </m:sSup>
                                <m:r>
                                  <a:rPr lang="en-GB" sz="12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200" b="1" i="1">
                                        <a:effectLst/>
                                        <a:latin typeface="Cambria Math" panose="02040503050406030204" pitchFamily="18" charset="0"/>
                                        <a:ea typeface="SimSun" panose="02010600030101010101" pitchFamily="2" charset="-122"/>
                                        <a:cs typeface="Times New Roman" panose="02020603050405020304" pitchFamily="18" charset="0"/>
                                      </a:rPr>
                                      <m:t>𝑽</m:t>
                                    </m:r>
                                  </m:e>
                                  <m:sup>
                                    <m:r>
                                      <a:rPr lang="en-GB" sz="1200" i="1">
                                        <a:effectLst/>
                                        <a:latin typeface="Cambria Math" panose="02040503050406030204" pitchFamily="18" charset="0"/>
                                        <a:ea typeface="SimSun" panose="02010600030101010101" pitchFamily="2" charset="-122"/>
                                        <a:cs typeface="Times New Roman" panose="02020603050405020304" pitchFamily="18" charset="0"/>
                                      </a:rPr>
                                      <m:t>𝑛</m:t>
                                    </m:r>
                                  </m:sup>
                                </m:sSup>
                              </m:e>
                            </m:d>
                            <m:sSub>
                              <m:sSub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200" b="1" i="1">
                                    <a:effectLst/>
                                    <a:latin typeface="Cambria Math" panose="02040503050406030204" pitchFamily="18" charset="0"/>
                                    <a:ea typeface="SimSun" panose="02010600030101010101" pitchFamily="2" charset="-122"/>
                                    <a:cs typeface="Times New Roman" panose="02020603050405020304" pitchFamily="18" charset="0"/>
                                  </a:rPr>
                                  <m:t>𝑾</m:t>
                                </m:r>
                              </m:e>
                              <m:sub>
                                <m:r>
                                  <a:rPr lang="en-GB" sz="1200" i="1">
                                    <a:effectLst/>
                                    <a:latin typeface="Cambria Math" panose="02040503050406030204" pitchFamily="18" charset="0"/>
                                    <a:ea typeface="SimSun" panose="02010600030101010101" pitchFamily="2" charset="-122"/>
                                    <a:cs typeface="Times New Roman" panose="02020603050405020304" pitchFamily="18" charset="0"/>
                                  </a:rPr>
                                  <m:t>𝑣𝑣</m:t>
                                </m:r>
                              </m:sub>
                            </m:sSub>
                            <m:r>
                              <a:rPr lang="en-GB" sz="12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200" b="1" i="1">
                                    <a:effectLst/>
                                    <a:latin typeface="Cambria Math" panose="02040503050406030204" pitchFamily="18" charset="0"/>
                                    <a:ea typeface="SimSun" panose="02010600030101010101" pitchFamily="2" charset="-122"/>
                                    <a:cs typeface="Times New Roman" panose="02020603050405020304" pitchFamily="18" charset="0"/>
                                  </a:rPr>
                                  <m:t>𝒃</m:t>
                                </m:r>
                              </m:e>
                              <m:sub>
                                <m:r>
                                  <a:rPr lang="en-GB" sz="1200" i="1">
                                    <a:effectLst/>
                                    <a:latin typeface="Cambria Math" panose="02040503050406030204" pitchFamily="18" charset="0"/>
                                    <a:ea typeface="SimSun" panose="02010600030101010101" pitchFamily="2" charset="-122"/>
                                    <a:cs typeface="Times New Roman" panose="02020603050405020304" pitchFamily="18" charset="0"/>
                                  </a:rPr>
                                  <m:t>𝑣𝑣</m:t>
                                </m:r>
                              </m:sub>
                            </m:sSub>
                          </m:e>
                        </m:d>
                        <m:r>
                          <a:rPr lang="en-US" sz="1200" b="0" i="1" smtClean="0">
                            <a:effectLst/>
                            <a:latin typeface="Cambria Math" panose="02040503050406030204" pitchFamily="18" charset="0"/>
                            <a:ea typeface="SimSun" panose="02010600030101010101" pitchFamily="2" charset="-122"/>
                            <a:cs typeface="Times New Roman" panose="02020603050405020304" pitchFamily="18" charset="0"/>
                          </a:rPr>
                          <m:t>.</m:t>
                        </m:r>
                      </m:e>
                    </m:func>
                  </m:oMath>
                </a14:m>
                <a:endParaRPr lang="en-GB" sz="1200" b="1" dirty="0">
                  <a:solidFill>
                    <a:schemeClr val="accent1">
                      <a:lumMod val="50000"/>
                    </a:schemeClr>
                  </a:solidFill>
                  <a:ea typeface="PMingLiU" panose="02020500000000000000" pitchFamily="18" charset="-120"/>
                </a:endParaRPr>
              </a:p>
              <a:p>
                <a:pPr algn="just">
                  <a:lnSpc>
                    <a:spcPct val="100000"/>
                  </a:lnSpc>
                  <a:spcBef>
                    <a:spcPts val="300"/>
                  </a:spcBef>
                  <a:spcAft>
                    <a:spcPts val="200"/>
                  </a:spcAft>
                </a:pPr>
                <a:r>
                  <a:rPr lang="en-GB" sz="1400" b="1" dirty="0">
                    <a:solidFill>
                      <a:schemeClr val="accent1">
                        <a:lumMod val="50000"/>
                      </a:schemeClr>
                    </a:solidFill>
                    <a:ea typeface="PMingLiU" panose="02020500000000000000" pitchFamily="18" charset="-120"/>
                  </a:rPr>
                  <a:t>E</a:t>
                </a:r>
                <a:r>
                  <a:rPr lang="en-US" sz="1400" b="1" dirty="0" err="1">
                    <a:solidFill>
                      <a:schemeClr val="accent1">
                        <a:lumMod val="50000"/>
                      </a:schemeClr>
                    </a:solidFill>
                    <a:ea typeface="PMingLiU" panose="02020500000000000000" pitchFamily="18" charset="-120"/>
                  </a:rPr>
                  <a:t>mbedding</a:t>
                </a:r>
                <a:r>
                  <a:rPr lang="zh-TW" altLang="en-US" sz="1400" b="1" dirty="0">
                    <a:solidFill>
                      <a:schemeClr val="accent1">
                        <a:lumMod val="50000"/>
                      </a:schemeClr>
                    </a:solidFill>
                    <a:ea typeface="PMingLiU" panose="02020500000000000000" pitchFamily="18" charset="-120"/>
                  </a:rPr>
                  <a:t> </a:t>
                </a:r>
                <a:r>
                  <a:rPr lang="en-US" altLang="zh-TW" sz="1400" b="1" dirty="0">
                    <a:solidFill>
                      <a:schemeClr val="accent1">
                        <a:lumMod val="50000"/>
                      </a:schemeClr>
                    </a:solidFill>
                    <a:ea typeface="PMingLiU" panose="02020500000000000000" pitchFamily="18" charset="-120"/>
                  </a:rPr>
                  <a:t>Vector Concatenation</a:t>
                </a:r>
                <a:endParaRPr lang="en-GB" sz="1400" b="1" dirty="0">
                  <a:solidFill>
                    <a:schemeClr val="accent1">
                      <a:lumMod val="50000"/>
                    </a:schemeClr>
                  </a:solidFill>
                  <a:ea typeface="PMingLiU" panose="02020500000000000000" pitchFamily="18" charset="-120"/>
                </a:endParaRPr>
              </a:p>
              <a:p>
                <a:pPr marL="285750" indent="-285750">
                  <a:lnSpc>
                    <a:spcPct val="100000"/>
                  </a:lnSpc>
                  <a:spcBef>
                    <a:spcPts val="1200"/>
                  </a:spcBef>
                  <a:spcAft>
                    <a:spcPts val="1200"/>
                  </a:spcAft>
                  <a:buFont typeface="Arial" panose="020B0604020202020204" pitchFamily="34" charset="0"/>
                  <a:buChar char="•"/>
                  <a:tabLst>
                    <a:tab pos="2610485" algn="ctr"/>
                    <a:tab pos="5039360" algn="r"/>
                  </a:tabLst>
                </a:pPr>
                <a:r>
                  <a:rPr lang="en-US" sz="1200" dirty="0">
                    <a:effectLst/>
                    <a:ea typeface="SimSun" panose="02010600030101010101" pitchFamily="2" charset="-122"/>
                  </a:rPr>
                  <a:t>To keep the semantic information of the embedding, a </a:t>
                </a:r>
                <a:r>
                  <a:rPr lang="en-GB" sz="1200" dirty="0">
                    <a:effectLst/>
                    <a:ea typeface="PMingLiU" panose="02020500000000000000" pitchFamily="18" charset="-120"/>
                  </a:rPr>
                  <a:t>fully connected layer is used to combine the embedding and attention vectors:</a:t>
                </a:r>
                <a:endParaRPr lang="en-US" sz="1200" dirty="0">
                  <a:effectLst/>
                  <a:ea typeface="SimSun" panose="02010600030101010101" pitchFamily="2" charset="-122"/>
                </a:endParaRPr>
              </a:p>
              <a:p>
                <a:pPr marL="0" marR="0" indent="0">
                  <a:lnSpc>
                    <a:spcPct val="100000"/>
                  </a:lnSpc>
                  <a:spcBef>
                    <a:spcPts val="0"/>
                  </a:spcBef>
                  <a:spcAft>
                    <a:spcPts val="1200"/>
                  </a:spcAft>
                  <a:tabLst>
                    <a:tab pos="2610485" algn="ctr"/>
                    <a:tab pos="5039360" algn="r"/>
                  </a:tabLst>
                </a:pPr>
                <a:r>
                  <a:rPr lang="en-GB" sz="1200" dirty="0">
                    <a:effectLst/>
                    <a:ea typeface="SimSun" panose="02010600030101010101" pitchFamily="2" charset="-122"/>
                  </a:rPr>
                  <a:t>       </a:t>
                </a:r>
                <a14:m>
                  <m:oMath xmlns:m="http://schemas.openxmlformats.org/officeDocument/2006/math">
                    <m:sSub>
                      <m:sSub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200" b="1" i="1">
                            <a:effectLst/>
                            <a:latin typeface="Cambria Math" panose="02040503050406030204" pitchFamily="18" charset="0"/>
                            <a:ea typeface="SimSun" panose="02010600030101010101" pitchFamily="2" charset="-122"/>
                            <a:cs typeface="Times New Roman" panose="02020603050405020304" pitchFamily="18" charset="0"/>
                          </a:rPr>
                          <m:t>𝑽</m:t>
                        </m:r>
                      </m:e>
                      <m:sub>
                        <m:r>
                          <a:rPr lang="en-GB" sz="1200" i="1">
                            <a:effectLst/>
                            <a:latin typeface="Cambria Math" panose="02040503050406030204" pitchFamily="18" charset="0"/>
                            <a:ea typeface="SimSun" panose="02010600030101010101" pitchFamily="2" charset="-122"/>
                            <a:cs typeface="Times New Roman" panose="02020603050405020304" pitchFamily="18" charset="0"/>
                          </a:rPr>
                          <m:t>𝑓</m:t>
                        </m:r>
                      </m:sub>
                    </m:sSub>
                    <m:r>
                      <a:rPr lang="en-GB" sz="1200">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funcPr>
                      <m:fName>
                        <m:r>
                          <m:rPr>
                            <m:sty m:val="p"/>
                          </m:rPr>
                          <a:rPr lang="en-GB" sz="1200">
                            <a:effectLst/>
                            <a:latin typeface="Cambria Math" panose="02040503050406030204" pitchFamily="18" charset="0"/>
                            <a:ea typeface="SimSun" panose="02010600030101010101" pitchFamily="2" charset="-122"/>
                            <a:cs typeface="Times New Roman" panose="02020603050405020304" pitchFamily="18" charset="0"/>
                          </a:rPr>
                          <m:t>tanh</m:t>
                        </m:r>
                      </m:fName>
                      <m:e>
                        <m:d>
                          <m:d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dPr>
                          <m:e>
                            <m:d>
                              <m:d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dPr>
                              <m:e>
                                <m:r>
                                  <a:rPr lang="en-GB" sz="1200" b="1" i="1">
                                    <a:effectLst/>
                                    <a:latin typeface="Cambria Math" panose="02040503050406030204" pitchFamily="18" charset="0"/>
                                    <a:ea typeface="SimSun" panose="02010600030101010101" pitchFamily="2" charset="-122"/>
                                    <a:cs typeface="Times New Roman" panose="02020603050405020304" pitchFamily="18" charset="0"/>
                                  </a:rPr>
                                  <m:t>𝑽</m:t>
                                </m:r>
                                <m:r>
                                  <a:rPr lang="en-GB" sz="12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200" b="1" i="1">
                                        <a:effectLst/>
                                        <a:latin typeface="Cambria Math" panose="02040503050406030204" pitchFamily="18" charset="0"/>
                                        <a:ea typeface="SimSun" panose="02010600030101010101" pitchFamily="2" charset="-122"/>
                                        <a:cs typeface="Times New Roman" panose="02020603050405020304" pitchFamily="18" charset="0"/>
                                      </a:rPr>
                                      <m:t>𝑻</m:t>
                                    </m:r>
                                  </m:e>
                                  <m:sup>
                                    <m:r>
                                      <a:rPr lang="en-GB" sz="1200" i="1">
                                        <a:effectLst/>
                                        <a:latin typeface="Cambria Math" panose="02040503050406030204" pitchFamily="18" charset="0"/>
                                        <a:ea typeface="SimSun" panose="02010600030101010101" pitchFamily="2" charset="-122"/>
                                        <a:cs typeface="Times New Roman" panose="02020603050405020304" pitchFamily="18" charset="0"/>
                                      </a:rPr>
                                      <m:t>∗</m:t>
                                    </m:r>
                                  </m:sup>
                                </m:sSup>
                              </m:e>
                            </m:d>
                            <m:sSub>
                              <m:sSub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200" b="1" i="1">
                                    <a:effectLst/>
                                    <a:latin typeface="Cambria Math" panose="02040503050406030204" pitchFamily="18" charset="0"/>
                                    <a:ea typeface="SimSun" panose="02010600030101010101" pitchFamily="2" charset="-122"/>
                                    <a:cs typeface="Times New Roman" panose="02020603050405020304" pitchFamily="18" charset="0"/>
                                  </a:rPr>
                                  <m:t>𝑾</m:t>
                                </m:r>
                              </m:e>
                              <m:sub>
                                <m:r>
                                  <a:rPr lang="en-GB" sz="1200" i="1">
                                    <a:effectLst/>
                                    <a:latin typeface="Cambria Math" panose="02040503050406030204" pitchFamily="18" charset="0"/>
                                    <a:ea typeface="SimSun" panose="02010600030101010101" pitchFamily="2" charset="-122"/>
                                    <a:cs typeface="Times New Roman" panose="02020603050405020304" pitchFamily="18" charset="0"/>
                                  </a:rPr>
                                  <m:t>𝑣</m:t>
                                </m:r>
                              </m:sub>
                            </m:sSub>
                            <m:r>
                              <a:rPr lang="en-GB" sz="12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200" b="1" i="1">
                                    <a:effectLst/>
                                    <a:latin typeface="Cambria Math" panose="02040503050406030204" pitchFamily="18" charset="0"/>
                                    <a:ea typeface="SimSun" panose="02010600030101010101" pitchFamily="2" charset="-122"/>
                                    <a:cs typeface="Times New Roman" panose="02020603050405020304" pitchFamily="18" charset="0"/>
                                  </a:rPr>
                                  <m:t>𝒃</m:t>
                                </m:r>
                              </m:e>
                              <m:sub>
                                <m:r>
                                  <a:rPr lang="en-GB" sz="1200" i="1">
                                    <a:effectLst/>
                                    <a:latin typeface="Cambria Math" panose="02040503050406030204" pitchFamily="18" charset="0"/>
                                    <a:ea typeface="SimSun" panose="02010600030101010101" pitchFamily="2" charset="-122"/>
                                    <a:cs typeface="Times New Roman" panose="02020603050405020304" pitchFamily="18" charset="0"/>
                                  </a:rPr>
                                  <m:t>𝑣</m:t>
                                </m:r>
                              </m:sub>
                            </m:sSub>
                          </m:e>
                        </m:d>
                      </m:e>
                    </m:func>
                  </m:oMath>
                </a14:m>
                <a:r>
                  <a:rPr lang="en-US" sz="1200" dirty="0">
                    <a:effectLst/>
                    <a:ea typeface="SimSun" panose="02010600030101010101" pitchFamily="2" charset="-122"/>
                  </a:rPr>
                  <a:t>,</a:t>
                </a:r>
              </a:p>
              <a:p>
                <a:pPr marL="0" marR="0" indent="0">
                  <a:lnSpc>
                    <a:spcPct val="100000"/>
                  </a:lnSpc>
                  <a:spcBef>
                    <a:spcPts val="0"/>
                  </a:spcBef>
                  <a:spcAft>
                    <a:spcPts val="1200"/>
                  </a:spcAft>
                  <a:tabLst>
                    <a:tab pos="2610485" algn="ctr"/>
                    <a:tab pos="5039360" algn="r"/>
                  </a:tabLst>
                </a:pPr>
                <a:r>
                  <a:rPr lang="en-GB" sz="1200" dirty="0">
                    <a:effectLst/>
                    <a:ea typeface="SimSun" panose="02010600030101010101" pitchFamily="2" charset="-122"/>
                  </a:rPr>
                  <a:t>       </a:t>
                </a:r>
                <a14:m>
                  <m:oMath xmlns:m="http://schemas.openxmlformats.org/officeDocument/2006/math">
                    <m:sSub>
                      <m:sSub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200" b="1" i="1">
                            <a:effectLst/>
                            <a:latin typeface="Cambria Math" panose="02040503050406030204" pitchFamily="18" charset="0"/>
                            <a:ea typeface="SimSun" panose="02010600030101010101" pitchFamily="2" charset="-122"/>
                            <a:cs typeface="Times New Roman" panose="02020603050405020304" pitchFamily="18" charset="0"/>
                          </a:rPr>
                          <m:t>𝑻</m:t>
                        </m:r>
                      </m:e>
                      <m:sub>
                        <m:r>
                          <a:rPr lang="en-GB" sz="1200" i="1">
                            <a:effectLst/>
                            <a:latin typeface="Cambria Math" panose="02040503050406030204" pitchFamily="18" charset="0"/>
                            <a:ea typeface="SimSun" panose="02010600030101010101" pitchFamily="2" charset="-122"/>
                            <a:cs typeface="Times New Roman" panose="02020603050405020304" pitchFamily="18" charset="0"/>
                          </a:rPr>
                          <m:t>𝑓</m:t>
                        </m:r>
                      </m:sub>
                    </m:sSub>
                    <m:r>
                      <a:rPr lang="en-GB" sz="1200">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funcPr>
                      <m:fName>
                        <m:r>
                          <m:rPr>
                            <m:sty m:val="p"/>
                          </m:rPr>
                          <a:rPr lang="en-GB" sz="1200">
                            <a:effectLst/>
                            <a:latin typeface="Cambria Math" panose="02040503050406030204" pitchFamily="18" charset="0"/>
                            <a:ea typeface="SimSun" panose="02010600030101010101" pitchFamily="2" charset="-122"/>
                            <a:cs typeface="Times New Roman" panose="02020603050405020304" pitchFamily="18" charset="0"/>
                          </a:rPr>
                          <m:t>tanh</m:t>
                        </m:r>
                      </m:fName>
                      <m:e>
                        <m:d>
                          <m:d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dPr>
                          <m:e>
                            <m:d>
                              <m:d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dPr>
                              <m:e>
                                <m:r>
                                  <a:rPr lang="en-GB" sz="1200" b="1" i="1">
                                    <a:effectLst/>
                                    <a:latin typeface="Cambria Math" panose="02040503050406030204" pitchFamily="18" charset="0"/>
                                    <a:ea typeface="SimSun" panose="02010600030101010101" pitchFamily="2" charset="-122"/>
                                    <a:cs typeface="Times New Roman" panose="02020603050405020304" pitchFamily="18" charset="0"/>
                                  </a:rPr>
                                  <m:t>𝑻</m:t>
                                </m:r>
                                <m:r>
                                  <a:rPr lang="en-GB" sz="12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200" b="1" i="1">
                                        <a:effectLst/>
                                        <a:latin typeface="Cambria Math" panose="02040503050406030204" pitchFamily="18" charset="0"/>
                                        <a:ea typeface="SimSun" panose="02010600030101010101" pitchFamily="2" charset="-122"/>
                                        <a:cs typeface="Times New Roman" panose="02020603050405020304" pitchFamily="18" charset="0"/>
                                      </a:rPr>
                                      <m:t>𝑽</m:t>
                                    </m:r>
                                  </m:e>
                                  <m:sup>
                                    <m:r>
                                      <a:rPr lang="en-GB" sz="1200" i="1">
                                        <a:effectLst/>
                                        <a:latin typeface="Cambria Math" panose="02040503050406030204" pitchFamily="18" charset="0"/>
                                        <a:ea typeface="SimSun" panose="02010600030101010101" pitchFamily="2" charset="-122"/>
                                        <a:cs typeface="Times New Roman" panose="02020603050405020304" pitchFamily="18" charset="0"/>
                                      </a:rPr>
                                      <m:t>∗</m:t>
                                    </m:r>
                                  </m:sup>
                                </m:sSup>
                              </m:e>
                            </m:d>
                            <m:sSub>
                              <m:sSub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200" b="1" i="1">
                                    <a:effectLst/>
                                    <a:latin typeface="Cambria Math" panose="02040503050406030204" pitchFamily="18" charset="0"/>
                                    <a:ea typeface="SimSun" panose="02010600030101010101" pitchFamily="2" charset="-122"/>
                                    <a:cs typeface="Times New Roman" panose="02020603050405020304" pitchFamily="18" charset="0"/>
                                  </a:rPr>
                                  <m:t>𝑾</m:t>
                                </m:r>
                              </m:e>
                              <m:sub>
                                <m:r>
                                  <a:rPr lang="en-GB" sz="1200" i="1">
                                    <a:effectLst/>
                                    <a:latin typeface="Cambria Math" panose="02040503050406030204" pitchFamily="18" charset="0"/>
                                    <a:ea typeface="SimSun" panose="02010600030101010101" pitchFamily="2" charset="-122"/>
                                    <a:cs typeface="Times New Roman" panose="02020603050405020304" pitchFamily="18" charset="0"/>
                                  </a:rPr>
                                  <m:t>𝑡</m:t>
                                </m:r>
                              </m:sub>
                            </m:sSub>
                            <m:r>
                              <a:rPr lang="en-GB" sz="12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200" b="1" i="1">
                                    <a:effectLst/>
                                    <a:latin typeface="Cambria Math" panose="02040503050406030204" pitchFamily="18" charset="0"/>
                                    <a:ea typeface="SimSun" panose="02010600030101010101" pitchFamily="2" charset="-122"/>
                                    <a:cs typeface="Times New Roman" panose="02020603050405020304" pitchFamily="18" charset="0"/>
                                  </a:rPr>
                                  <m:t>𝒃</m:t>
                                </m:r>
                              </m:e>
                              <m:sub>
                                <m:r>
                                  <a:rPr lang="en-GB" sz="1200" i="1">
                                    <a:effectLst/>
                                    <a:latin typeface="Cambria Math" panose="02040503050406030204" pitchFamily="18" charset="0"/>
                                    <a:ea typeface="SimSun" panose="02010600030101010101" pitchFamily="2" charset="-122"/>
                                    <a:cs typeface="Times New Roman" panose="02020603050405020304" pitchFamily="18" charset="0"/>
                                  </a:rPr>
                                  <m:t>𝑡</m:t>
                                </m:r>
                              </m:sub>
                            </m:sSub>
                          </m:e>
                        </m:d>
                      </m:e>
                    </m:func>
                    <m:r>
                      <a:rPr lang="en-US" sz="1200" b="0" i="1" smtClean="0">
                        <a:effectLst/>
                        <a:latin typeface="Cambria Math" panose="02040503050406030204" pitchFamily="18" charset="0"/>
                        <a:ea typeface="SimSun" panose="02010600030101010101" pitchFamily="2" charset="-122"/>
                        <a:cs typeface="Times New Roman" panose="02020603050405020304" pitchFamily="18" charset="0"/>
                      </a:rPr>
                      <m:t>.</m:t>
                    </m:r>
                  </m:oMath>
                </a14:m>
                <a:endParaRPr lang="en-US" sz="1200" dirty="0">
                  <a:effectLst/>
                  <a:ea typeface="PMingLiU" panose="02020500000000000000" pitchFamily="18" charset="-120"/>
                </a:endParaRPr>
              </a:p>
              <a:p>
                <a:pPr>
                  <a:lnSpc>
                    <a:spcPct val="100000"/>
                  </a:lnSpc>
                </a:pPr>
                <a:endParaRPr lang="en-US" sz="2400" dirty="0"/>
              </a:p>
            </p:txBody>
          </p:sp>
        </mc:Choice>
        <mc:Fallback xmlns="">
          <p:sp>
            <p:nvSpPr>
              <p:cNvPr id="2" name="Content Placeholder 1">
                <a:extLst>
                  <a:ext uri="{FF2B5EF4-FFF2-40B4-BE49-F238E27FC236}">
                    <a16:creationId xmlns:a16="http://schemas.microsoft.com/office/drawing/2014/main" id="{4EEFD391-51FE-07F1-4FAC-AEE2770739A8}"/>
                  </a:ext>
                </a:extLst>
              </p:cNvPr>
              <p:cNvSpPr>
                <a:spLocks noGrp="1" noRot="1" noChangeAspect="1" noMove="1" noResize="1" noEditPoints="1" noAdjustHandles="1" noChangeArrowheads="1" noChangeShapeType="1" noTextEdit="1"/>
              </p:cNvSpPr>
              <p:nvPr>
                <p:ph idx="1"/>
              </p:nvPr>
            </p:nvSpPr>
            <p:spPr>
              <a:xfrm>
                <a:off x="266700" y="549397"/>
                <a:ext cx="8248650" cy="3612305"/>
              </a:xfrm>
              <a:blipFill>
                <a:blip r:embed="rId3"/>
                <a:stretch>
                  <a:fillRect l="-308" t="-351"/>
                </a:stretch>
              </a:blipFill>
            </p:spPr>
            <p:txBody>
              <a:bodyPr/>
              <a:lstStyle/>
              <a:p>
                <a:r>
                  <a:rPr lang="en-GB">
                    <a:noFill/>
                  </a:rPr>
                  <a:t> </a:t>
                </a:r>
              </a:p>
            </p:txBody>
          </p:sp>
        </mc:Fallback>
      </mc:AlternateContent>
      <p:sp>
        <p:nvSpPr>
          <p:cNvPr id="4" name="Title 3">
            <a:extLst>
              <a:ext uri="{FF2B5EF4-FFF2-40B4-BE49-F238E27FC236}">
                <a16:creationId xmlns:a16="http://schemas.microsoft.com/office/drawing/2014/main" id="{3B262484-37DC-DB65-7FAB-84E84EB791BA}"/>
              </a:ext>
            </a:extLst>
          </p:cNvPr>
          <p:cNvSpPr>
            <a:spLocks noGrp="1"/>
          </p:cNvSpPr>
          <p:nvPr>
            <p:ph type="title"/>
          </p:nvPr>
        </p:nvSpPr>
        <p:spPr/>
        <p:txBody>
          <a:bodyPr/>
          <a:lstStyle/>
          <a:p>
            <a:r>
              <a:rPr lang="en-US"/>
              <a:t>Attention Vector Aggregation</a:t>
            </a:r>
          </a:p>
        </p:txBody>
      </p:sp>
      <p:pic>
        <p:nvPicPr>
          <p:cNvPr id="7" name="Picture 6" descr="A diagram of a positive attention&#10;&#10;Description automatically generated">
            <a:extLst>
              <a:ext uri="{FF2B5EF4-FFF2-40B4-BE49-F238E27FC236}">
                <a16:creationId xmlns:a16="http://schemas.microsoft.com/office/drawing/2014/main" id="{7BBEBAE7-6F7E-19F0-4E52-98E40D98D5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5605" y="2719258"/>
            <a:ext cx="6006310" cy="2154970"/>
          </a:xfrm>
          <a:prstGeom prst="rect">
            <a:avLst/>
          </a:prstGeom>
        </p:spPr>
      </p:pic>
      <p:sp>
        <p:nvSpPr>
          <p:cNvPr id="3" name="Slide Number Placeholder 2">
            <a:extLst>
              <a:ext uri="{FF2B5EF4-FFF2-40B4-BE49-F238E27FC236}">
                <a16:creationId xmlns:a16="http://schemas.microsoft.com/office/drawing/2014/main" id="{B8E7B1E6-F422-8B88-CBC4-295082A81465}"/>
              </a:ext>
            </a:extLst>
          </p:cNvPr>
          <p:cNvSpPr>
            <a:spLocks noGrp="1"/>
          </p:cNvSpPr>
          <p:nvPr>
            <p:ph type="sldNum" sz="quarter" idx="12"/>
          </p:nvPr>
        </p:nvSpPr>
        <p:spPr>
          <a:xfrm>
            <a:off x="6876163" y="4781955"/>
            <a:ext cx="2057400" cy="223225"/>
          </a:xfrm>
        </p:spPr>
        <p:txBody>
          <a:bodyPr/>
          <a:lstStyle/>
          <a:p>
            <a:fld id="{2B7B873C-A46E-4878-A014-BF36A57BE664}" type="slidenum">
              <a:rPr lang="en-US" smtClean="0"/>
              <a:pPr/>
              <a:t>21</a:t>
            </a:fld>
            <a:endParaRPr lang="en-US" dirty="0"/>
          </a:p>
        </p:txBody>
      </p:sp>
    </p:spTree>
    <p:extLst>
      <p:ext uri="{BB962C8B-B14F-4D97-AF65-F5344CB8AC3E}">
        <p14:creationId xmlns:p14="http://schemas.microsoft.com/office/powerpoint/2010/main" val="523769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EEFD391-51FE-07F1-4FAC-AEE2770739A8}"/>
                  </a:ext>
                </a:extLst>
              </p:cNvPr>
              <p:cNvSpPr>
                <a:spLocks noGrp="1"/>
              </p:cNvSpPr>
              <p:nvPr>
                <p:ph idx="1"/>
              </p:nvPr>
            </p:nvSpPr>
            <p:spPr>
              <a:xfrm>
                <a:off x="144359" y="588151"/>
                <a:ext cx="5634228" cy="3576075"/>
              </a:xfrm>
            </p:spPr>
            <p:txBody>
              <a:bodyPr>
                <a:noAutofit/>
              </a:bodyPr>
              <a:lstStyle/>
              <a:p>
                <a:pPr marR="0" algn="just">
                  <a:lnSpc>
                    <a:spcPct val="100000"/>
                  </a:lnSpc>
                  <a:spcBef>
                    <a:spcPts val="300"/>
                  </a:spcBef>
                  <a:spcAft>
                    <a:spcPts val="800"/>
                  </a:spcAft>
                </a:pPr>
                <a:r>
                  <a:rPr lang="en-GB" sz="1400" b="1">
                    <a:solidFill>
                      <a:schemeClr val="accent1">
                        <a:lumMod val="50000"/>
                      </a:schemeClr>
                    </a:solidFill>
                    <a:effectLst/>
                    <a:ea typeface="PMingLiU" panose="02020500000000000000" pitchFamily="18" charset="-120"/>
                  </a:rPr>
                  <a:t>Aggerated vision fusion features</a:t>
                </a:r>
              </a:p>
              <a:p>
                <a:pPr marL="285750" marR="0" indent="-285750" algn="just">
                  <a:lnSpc>
                    <a:spcPct val="100000"/>
                  </a:lnSpc>
                  <a:spcBef>
                    <a:spcPts val="600"/>
                  </a:spcBef>
                  <a:spcAft>
                    <a:spcPts val="1200"/>
                  </a:spcAft>
                  <a:buFont typeface="Arial" panose="020B0604020202020204" pitchFamily="34" charset="0"/>
                  <a:buChar char="•"/>
                </a:pPr>
                <a:r>
                  <a:rPr lang="en-GB" sz="1200">
                    <a:effectLst/>
                    <a:ea typeface="PMingLiU" panose="02020500000000000000" pitchFamily="18" charset="-120"/>
                  </a:rPr>
                  <a:t> </a:t>
                </a:r>
                <a14:m>
                  <m:oMath xmlns:m="http://schemas.openxmlformats.org/officeDocument/2006/math">
                    <m:sSub>
                      <m:sSubPr>
                        <m:ctrlPr>
                          <a:rPr lang="en-US" sz="13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GB" sz="1300" b="1" i="1">
                            <a:effectLst/>
                            <a:latin typeface="Cambria Math" panose="02040503050406030204" pitchFamily="18" charset="0"/>
                            <a:ea typeface="PMingLiU" panose="02020500000000000000" pitchFamily="18" charset="-120"/>
                            <a:cs typeface="Times New Roman" panose="02020603050405020304" pitchFamily="18" charset="0"/>
                          </a:rPr>
                          <m:t>𝑽</m:t>
                        </m:r>
                      </m:e>
                      <m:sub>
                        <m:r>
                          <a:rPr lang="en-GB" sz="1300" i="1">
                            <a:effectLst/>
                            <a:latin typeface="Cambria Math" panose="02040503050406030204" pitchFamily="18" charset="0"/>
                            <a:ea typeface="PMingLiU" panose="02020500000000000000" pitchFamily="18" charset="-120"/>
                            <a:cs typeface="Times New Roman" panose="02020603050405020304" pitchFamily="18" charset="0"/>
                          </a:rPr>
                          <m:t>𝑓</m:t>
                        </m:r>
                      </m:sub>
                    </m:sSub>
                  </m:oMath>
                </a14:m>
                <a:r>
                  <a:rPr lang="en-GB" sz="1300">
                    <a:effectLst/>
                    <a:ea typeface="PMingLiU" panose="02020500000000000000" pitchFamily="18" charset="-120"/>
                  </a:rPr>
                  <a:t> attention score </a:t>
                </a:r>
                <a14:m>
                  <m:oMath xmlns:m="http://schemas.openxmlformats.org/officeDocument/2006/math">
                    <m:sSubSup>
                      <m:sSubSupPr>
                        <m:ctrlPr>
                          <a:rPr lang="en-US" sz="1300" i="1">
                            <a:effectLst/>
                            <a:latin typeface="Cambria Math" panose="02040503050406030204" pitchFamily="18" charset="0"/>
                            <a:ea typeface="PMingLiU" panose="02020500000000000000" pitchFamily="18" charset="-120"/>
                            <a:cs typeface="Times New Roman" panose="02020603050405020304" pitchFamily="18" charset="0"/>
                          </a:rPr>
                        </m:ctrlPr>
                      </m:sSubSupPr>
                      <m:e>
                        <m:r>
                          <m:rPr>
                            <m:sty m:val="p"/>
                          </m:rPr>
                          <a:rPr lang="en-GB" sz="1300">
                            <a:effectLst/>
                            <a:latin typeface="Cambria Math" panose="02040503050406030204" pitchFamily="18" charset="0"/>
                            <a:ea typeface="PMingLiU" panose="02020500000000000000" pitchFamily="18" charset="-120"/>
                            <a:cs typeface="Times New Roman" panose="02020603050405020304" pitchFamily="18" charset="0"/>
                          </a:rPr>
                          <m:t>α</m:t>
                        </m:r>
                      </m:e>
                      <m:sub>
                        <m:r>
                          <a:rPr lang="en-GB" sz="1300" i="1">
                            <a:effectLst/>
                            <a:latin typeface="Cambria Math" panose="02040503050406030204" pitchFamily="18" charset="0"/>
                            <a:ea typeface="PMingLiU" panose="02020500000000000000" pitchFamily="18" charset="-120"/>
                            <a:cs typeface="Times New Roman" panose="02020603050405020304" pitchFamily="18" charset="0"/>
                          </a:rPr>
                          <m:t>𝑖</m:t>
                        </m:r>
                      </m:sub>
                      <m:sup>
                        <m:r>
                          <a:rPr lang="en-GB" sz="1300" i="1">
                            <a:effectLst/>
                            <a:latin typeface="Cambria Math" panose="02040503050406030204" pitchFamily="18" charset="0"/>
                            <a:ea typeface="PMingLiU" panose="02020500000000000000" pitchFamily="18" charset="-120"/>
                            <a:cs typeface="Times New Roman" panose="02020603050405020304" pitchFamily="18" charset="0"/>
                          </a:rPr>
                          <m:t>𝑣</m:t>
                        </m:r>
                      </m:sup>
                    </m:sSubSup>
                  </m:oMath>
                </a14:m>
                <a:r>
                  <a:rPr lang="en-GB" sz="1300">
                    <a:effectLst/>
                    <a:ea typeface="PMingLiU" panose="02020500000000000000" pitchFamily="18" charset="-120"/>
                  </a:rPr>
                  <a:t> for each feature </a:t>
                </a:r>
                <a14:m>
                  <m:oMath xmlns:m="http://schemas.openxmlformats.org/officeDocument/2006/math">
                    <m:sSub>
                      <m:sSubPr>
                        <m:ctrlPr>
                          <a:rPr lang="en-US" sz="13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GB" sz="1300" b="1" i="1">
                            <a:effectLst/>
                            <a:latin typeface="Cambria Math" panose="02040503050406030204" pitchFamily="18" charset="0"/>
                            <a:ea typeface="PMingLiU" panose="02020500000000000000" pitchFamily="18" charset="-120"/>
                            <a:cs typeface="Times New Roman" panose="02020603050405020304" pitchFamily="18" charset="0"/>
                          </a:rPr>
                          <m:t>𝒗</m:t>
                        </m:r>
                      </m:e>
                      <m:sub>
                        <m:r>
                          <a:rPr lang="en-GB" sz="1300" i="1">
                            <a:effectLst/>
                            <a:latin typeface="Cambria Math" panose="02040503050406030204" pitchFamily="18" charset="0"/>
                            <a:ea typeface="PMingLiU" panose="02020500000000000000" pitchFamily="18" charset="-120"/>
                            <a:cs typeface="Times New Roman" panose="02020603050405020304" pitchFamily="18" charset="0"/>
                          </a:rPr>
                          <m:t>𝑓</m:t>
                        </m:r>
                        <m:r>
                          <a:rPr lang="en-GB" sz="1300">
                            <a:effectLst/>
                            <a:latin typeface="Cambria Math" panose="02040503050406030204" pitchFamily="18" charset="0"/>
                            <a:ea typeface="PMingLiU" panose="02020500000000000000" pitchFamily="18" charset="-120"/>
                            <a:cs typeface="Times New Roman" panose="02020603050405020304" pitchFamily="18" charset="0"/>
                          </a:rPr>
                          <m:t>,</m:t>
                        </m:r>
                        <m:r>
                          <a:rPr lang="en-GB" sz="1300" i="1">
                            <a:effectLst/>
                            <a:latin typeface="Cambria Math" panose="02040503050406030204" pitchFamily="18" charset="0"/>
                            <a:ea typeface="PMingLiU" panose="02020500000000000000" pitchFamily="18" charset="-120"/>
                            <a:cs typeface="Times New Roman" panose="02020603050405020304" pitchFamily="18" charset="0"/>
                          </a:rPr>
                          <m:t>𝑖</m:t>
                        </m:r>
                      </m:sub>
                    </m:sSub>
                  </m:oMath>
                </a14:m>
                <a:r>
                  <a:rPr lang="en-GB" sz="1300">
                    <a:effectLst/>
                    <a:ea typeface="PMingLiU" panose="02020500000000000000" pitchFamily="18" charset="-120"/>
                  </a:rPr>
                  <a:t> as follows:</a:t>
                </a:r>
                <a:endParaRPr lang="en-US" sz="1300">
                  <a:effectLst/>
                  <a:ea typeface="PMingLiU" panose="02020500000000000000" pitchFamily="18" charset="-120"/>
                </a:endParaRPr>
              </a:p>
              <a:p>
                <a:pPr marL="0" marR="0" indent="0" algn="just">
                  <a:lnSpc>
                    <a:spcPct val="100000"/>
                  </a:lnSpc>
                  <a:spcBef>
                    <a:spcPts val="1200"/>
                  </a:spcBef>
                  <a:tabLst>
                    <a:tab pos="2610485" algn="ctr"/>
                    <a:tab pos="5039360" algn="r"/>
                  </a:tabLst>
                </a:pPr>
                <a14:m>
                  <m:oMathPara xmlns:m="http://schemas.openxmlformats.org/officeDocument/2006/math">
                    <m:oMathParaPr>
                      <m:jc m:val="centerGroup"/>
                    </m:oMathParaPr>
                    <m:oMath xmlns:m="http://schemas.openxmlformats.org/officeDocument/2006/math">
                      <m:sSubSup>
                        <m:sSubSupP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GB" sz="1300">
                              <a:effectLst/>
                              <a:latin typeface="Cambria Math" panose="02040503050406030204" pitchFamily="18" charset="0"/>
                              <a:ea typeface="SimSun" panose="02010600030101010101" pitchFamily="2" charset="-122"/>
                              <a:cs typeface="Times New Roman" panose="02020603050405020304" pitchFamily="18" charset="0"/>
                            </a:rPr>
                            <m:t>α</m:t>
                          </m:r>
                        </m:e>
                        <m:sub>
                          <m:r>
                            <a:rPr lang="en-GB" sz="13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GB" sz="1300" i="1">
                              <a:effectLst/>
                              <a:latin typeface="Cambria Math" panose="02040503050406030204" pitchFamily="18" charset="0"/>
                              <a:ea typeface="SimSun" panose="02010600030101010101" pitchFamily="2" charset="-122"/>
                              <a:cs typeface="Times New Roman" panose="02020603050405020304" pitchFamily="18" charset="0"/>
                            </a:rPr>
                            <m:t>𝑣</m:t>
                          </m:r>
                        </m:sup>
                      </m:sSubSup>
                      <m:r>
                        <a:rPr lang="en-GB" sz="1300">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300" b="1" i="1">
                                  <a:effectLst/>
                                  <a:latin typeface="Cambria Math" panose="02040503050406030204" pitchFamily="18" charset="0"/>
                                  <a:ea typeface="SimSun" panose="02010600030101010101" pitchFamily="2" charset="-122"/>
                                  <a:cs typeface="Times New Roman" panose="02020603050405020304" pitchFamily="18" charset="0"/>
                                </a:rPr>
                                <m:t>𝒗</m:t>
                              </m:r>
                            </m:e>
                            <m:sub>
                              <m:r>
                                <a:rPr lang="en-GB" sz="1300" i="1">
                                  <a:effectLst/>
                                  <a:latin typeface="Cambria Math" panose="02040503050406030204" pitchFamily="18" charset="0"/>
                                  <a:ea typeface="SimSun" panose="02010600030101010101" pitchFamily="2" charset="-122"/>
                                  <a:cs typeface="Times New Roman" panose="02020603050405020304" pitchFamily="18" charset="0"/>
                                </a:rPr>
                                <m:t>𝑓</m:t>
                              </m:r>
                              <m:r>
                                <a:rPr lang="en-GB" sz="1300">
                                  <a:effectLst/>
                                  <a:latin typeface="Cambria Math" panose="02040503050406030204" pitchFamily="18" charset="0"/>
                                  <a:ea typeface="SimSun" panose="02010600030101010101" pitchFamily="2" charset="-122"/>
                                  <a:cs typeface="Times New Roman" panose="02020603050405020304" pitchFamily="18" charset="0"/>
                                </a:rPr>
                                <m:t>,</m:t>
                              </m:r>
                              <m:r>
                                <a:rPr lang="en-GB" sz="130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300" b="1" i="1">
                                  <a:effectLst/>
                                  <a:latin typeface="Cambria Math" panose="02040503050406030204" pitchFamily="18" charset="0"/>
                                  <a:ea typeface="SimSun" panose="02010600030101010101" pitchFamily="2" charset="-122"/>
                                  <a:cs typeface="Times New Roman" panose="02020603050405020304" pitchFamily="18" charset="0"/>
                                </a:rPr>
                                <m:t>𝑼</m:t>
                              </m:r>
                            </m:e>
                            <m:sub>
                              <m:r>
                                <a:rPr lang="en-GB" sz="1300" i="1">
                                  <a:effectLst/>
                                  <a:latin typeface="Cambria Math" panose="02040503050406030204" pitchFamily="18" charset="0"/>
                                  <a:ea typeface="SimSun" panose="02010600030101010101" pitchFamily="2" charset="-122"/>
                                  <a:cs typeface="Times New Roman" panose="02020603050405020304" pitchFamily="18" charset="0"/>
                                </a:rPr>
                                <m:t>𝑑</m:t>
                              </m:r>
                            </m:sub>
                          </m:sSub>
                        </m:num>
                        <m:den>
                          <m:rad>
                            <m:radPr>
                              <m:degHide m:val="on"/>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radPr>
                            <m:deg/>
                            <m:e>
                              <m:sSub>
                                <m:sSubP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300" i="1">
                                      <a:effectLst/>
                                      <a:latin typeface="Cambria Math" panose="02040503050406030204" pitchFamily="18" charset="0"/>
                                      <a:ea typeface="SimSun" panose="02010600030101010101" pitchFamily="2" charset="-122"/>
                                      <a:cs typeface="Times New Roman" panose="02020603050405020304" pitchFamily="18" charset="0"/>
                                    </a:rPr>
                                    <m:t>𝑑</m:t>
                                  </m:r>
                                </m:e>
                                <m:sub>
                                  <m:r>
                                    <a:rPr lang="en-GB" sz="1300" i="1">
                                      <a:effectLst/>
                                      <a:latin typeface="Cambria Math" panose="02040503050406030204" pitchFamily="18" charset="0"/>
                                      <a:ea typeface="SimSun" panose="02010600030101010101" pitchFamily="2" charset="-122"/>
                                      <a:cs typeface="Times New Roman" panose="02020603050405020304" pitchFamily="18" charset="0"/>
                                    </a:rPr>
                                    <m:t>𝑣</m:t>
                                  </m:r>
                                </m:sub>
                              </m:sSub>
                            </m:e>
                          </m:rad>
                        </m:den>
                      </m:f>
                      <m:r>
                        <a:rPr lang="en-US" sz="1300" b="0" i="1" smtClean="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300">
                  <a:effectLst/>
                  <a:ea typeface="SimSun" panose="02010600030101010101" pitchFamily="2" charset="-122"/>
                </a:endParaRPr>
              </a:p>
              <a:p>
                <a:pPr algn="ctr">
                  <a:lnSpc>
                    <a:spcPct val="100000"/>
                  </a:lnSpc>
                  <a:spcBef>
                    <a:spcPts val="1200"/>
                  </a:spcBef>
                  <a:tabLst>
                    <a:tab pos="2610485" algn="ctr"/>
                    <a:tab pos="5039360" algn="r"/>
                  </a:tabLst>
                </a:pPr>
                <a14:m>
                  <m:oMathPara xmlns:m="http://schemas.openxmlformats.org/officeDocument/2006/math">
                    <m:oMathParaPr>
                      <m:jc m:val="centerGroup"/>
                    </m:oMathParaPr>
                    <m:oMath xmlns:m="http://schemas.openxmlformats.org/officeDocument/2006/math">
                      <m:sSubSup>
                        <m:sSubSupPr>
                          <m:ctrlPr>
                            <a:rPr lang="en-US" sz="1300" i="1" smtClean="0">
                              <a:effectLst/>
                              <a:latin typeface="Cambria Math" panose="02040503050406030204" pitchFamily="18" charset="0"/>
                              <a:ea typeface="SimSun" panose="02010600030101010101" pitchFamily="2" charset="-122"/>
                              <a:cs typeface="Times New Roman" panose="02020603050405020304" pitchFamily="18" charset="0"/>
                            </a:rPr>
                          </m:ctrlPr>
                        </m:sSubSupPr>
                        <m:e>
                          <m:acc>
                            <m:accPr>
                              <m:chr m:val="̃"/>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accPr>
                            <m:e>
                              <m:r>
                                <m:rPr>
                                  <m:sty m:val="p"/>
                                </m:rPr>
                                <a:rPr lang="en-GB" sz="1300">
                                  <a:effectLst/>
                                  <a:latin typeface="Cambria Math" panose="02040503050406030204" pitchFamily="18" charset="0"/>
                                  <a:ea typeface="SimSun" panose="02010600030101010101" pitchFamily="2" charset="-122"/>
                                  <a:cs typeface="Times New Roman" panose="02020603050405020304" pitchFamily="18" charset="0"/>
                                </a:rPr>
                                <m:t>α</m:t>
                              </m:r>
                            </m:e>
                          </m:acc>
                        </m:e>
                        <m:sub>
                          <m:r>
                            <a:rPr lang="en-GB" sz="13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GB" sz="1300" i="1">
                              <a:effectLst/>
                              <a:latin typeface="Cambria Math" panose="02040503050406030204" pitchFamily="18" charset="0"/>
                              <a:ea typeface="SimSun" panose="02010600030101010101" pitchFamily="2" charset="-122"/>
                              <a:cs typeface="Times New Roman" panose="02020603050405020304" pitchFamily="18" charset="0"/>
                            </a:rPr>
                            <m:t>𝑣</m:t>
                          </m:r>
                        </m:sup>
                      </m:sSubSup>
                      <m:r>
                        <a:rPr lang="en-GB" sz="1300">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fPr>
                        <m:num>
                          <m:r>
                            <m:rPr>
                              <m:sty m:val="p"/>
                            </m:rPr>
                            <a:rPr lang="en-GB" sz="1300">
                              <a:effectLst/>
                              <a:latin typeface="Cambria Math" panose="02040503050406030204" pitchFamily="18" charset="0"/>
                              <a:ea typeface="SimSun" panose="02010600030101010101" pitchFamily="2" charset="-122"/>
                              <a:cs typeface="Times New Roman" panose="02020603050405020304" pitchFamily="18" charset="0"/>
                            </a:rPr>
                            <m:t>exp</m:t>
                          </m:r>
                          <m:r>
                            <a:rPr lang="en-GB" sz="13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GB" sz="1300">
                                  <a:effectLst/>
                                  <a:latin typeface="Cambria Math" panose="02040503050406030204" pitchFamily="18" charset="0"/>
                                  <a:ea typeface="SimSun" panose="02010600030101010101" pitchFamily="2" charset="-122"/>
                                  <a:cs typeface="Times New Roman" panose="02020603050405020304" pitchFamily="18" charset="0"/>
                                </a:rPr>
                                <m:t>α</m:t>
                              </m:r>
                            </m:e>
                            <m:sub>
                              <m:r>
                                <a:rPr lang="en-GB" sz="13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GB" sz="1300" i="1">
                                  <a:effectLst/>
                                  <a:latin typeface="Cambria Math" panose="02040503050406030204" pitchFamily="18" charset="0"/>
                                  <a:ea typeface="SimSun" panose="02010600030101010101" pitchFamily="2" charset="-122"/>
                                  <a:cs typeface="Times New Roman" panose="02020603050405020304" pitchFamily="18" charset="0"/>
                                </a:rPr>
                                <m:t>𝑣</m:t>
                              </m:r>
                            </m:sup>
                          </m:sSubSup>
                          <m:r>
                            <a:rPr lang="en-GB" sz="1300">
                              <a:effectLst/>
                              <a:latin typeface="Cambria Math" panose="02040503050406030204" pitchFamily="18" charset="0"/>
                              <a:ea typeface="SimSun" panose="02010600030101010101" pitchFamily="2" charset="-122"/>
                              <a:cs typeface="Times New Roman" panose="02020603050405020304" pitchFamily="18" charset="0"/>
                            </a:rPr>
                            <m:t>)</m:t>
                          </m:r>
                        </m:num>
                        <m:den>
                          <m:nary>
                            <m:naryPr>
                              <m:chr m:val="∑"/>
                              <m:limLoc m:val="undOv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GB" sz="1300" i="1">
                                  <a:effectLst/>
                                  <a:latin typeface="Cambria Math" panose="02040503050406030204" pitchFamily="18" charset="0"/>
                                  <a:ea typeface="SimSun" panose="02010600030101010101" pitchFamily="2" charset="-122"/>
                                  <a:cs typeface="Times New Roman" panose="02020603050405020304" pitchFamily="18" charset="0"/>
                                </a:rPr>
                                <m:t>𝑖</m:t>
                              </m:r>
                              <m:r>
                                <a:rPr lang="en-GB" sz="1300">
                                  <a:effectLst/>
                                  <a:latin typeface="Cambria Math" panose="02040503050406030204" pitchFamily="18" charset="0"/>
                                  <a:ea typeface="SimSun" panose="02010600030101010101" pitchFamily="2" charset="-122"/>
                                  <a:cs typeface="Times New Roman" panose="02020603050405020304" pitchFamily="18" charset="0"/>
                                </a:rPr>
                                <m:t>=1</m:t>
                              </m:r>
                            </m:sub>
                            <m:sup>
                              <m:r>
                                <a:rPr lang="en-GB" sz="1300" i="1">
                                  <a:effectLst/>
                                  <a:latin typeface="Cambria Math" panose="02040503050406030204" pitchFamily="18" charset="0"/>
                                  <a:ea typeface="SimSun" panose="02010600030101010101" pitchFamily="2" charset="-122"/>
                                  <a:cs typeface="Times New Roman" panose="02020603050405020304" pitchFamily="18" charset="0"/>
                                </a:rPr>
                                <m:t>𝑚</m:t>
                              </m:r>
                            </m:sup>
                            <m:e>
                              <m:r>
                                <m:rPr>
                                  <m:sty m:val="p"/>
                                </m:rPr>
                                <a:rPr lang="en-GB" sz="1300">
                                  <a:effectLst/>
                                  <a:latin typeface="Cambria Math" panose="02040503050406030204" pitchFamily="18" charset="0"/>
                                  <a:ea typeface="SimSun" panose="02010600030101010101" pitchFamily="2" charset="-122"/>
                                  <a:cs typeface="Times New Roman" panose="02020603050405020304" pitchFamily="18" charset="0"/>
                                </a:rPr>
                                <m:t>exp</m:t>
                              </m:r>
                              <m:r>
                                <a:rPr lang="en-GB" sz="13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GB" sz="1300">
                                      <a:effectLst/>
                                      <a:latin typeface="Cambria Math" panose="02040503050406030204" pitchFamily="18" charset="0"/>
                                      <a:ea typeface="SimSun" panose="02010600030101010101" pitchFamily="2" charset="-122"/>
                                      <a:cs typeface="Times New Roman" panose="02020603050405020304" pitchFamily="18" charset="0"/>
                                    </a:rPr>
                                    <m:t>α</m:t>
                                  </m:r>
                                </m:e>
                                <m:sub>
                                  <m:r>
                                    <a:rPr lang="en-GB" sz="13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GB" sz="1300" i="1">
                                      <a:effectLst/>
                                      <a:latin typeface="Cambria Math" panose="02040503050406030204" pitchFamily="18" charset="0"/>
                                      <a:ea typeface="SimSun" panose="02010600030101010101" pitchFamily="2" charset="-122"/>
                                      <a:cs typeface="Times New Roman" panose="02020603050405020304" pitchFamily="18" charset="0"/>
                                    </a:rPr>
                                    <m:t>𝑣</m:t>
                                  </m:r>
                                </m:sup>
                              </m:sSubSup>
                              <m:r>
                                <a:rPr lang="en-GB" sz="1300">
                                  <a:effectLst/>
                                  <a:latin typeface="Cambria Math" panose="02040503050406030204" pitchFamily="18" charset="0"/>
                                  <a:ea typeface="SimSun" panose="02010600030101010101" pitchFamily="2" charset="-122"/>
                                  <a:cs typeface="Times New Roman" panose="02020603050405020304" pitchFamily="18" charset="0"/>
                                </a:rPr>
                                <m:t>)</m:t>
                              </m:r>
                            </m:e>
                          </m:nary>
                        </m:den>
                      </m:f>
                      <m:r>
                        <a:rPr lang="en-US" sz="1300" b="0" i="0" smtClean="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300">
                  <a:effectLst/>
                  <a:ea typeface="SimSun" panose="02010600030101010101" pitchFamily="2" charset="-122"/>
                </a:endParaRPr>
              </a:p>
              <a:p>
                <a:pPr algn="just">
                  <a:lnSpc>
                    <a:spcPct val="100000"/>
                  </a:lnSpc>
                  <a:spcBef>
                    <a:spcPts val="600"/>
                  </a:spcBef>
                  <a:tabLst>
                    <a:tab pos="2610485" algn="ctr"/>
                    <a:tab pos="5039360" algn="r"/>
                  </a:tabLst>
                </a:pPr>
                <a14:m>
                  <m:oMathPara xmlns:m="http://schemas.openxmlformats.org/officeDocument/2006/math">
                    <m:oMathParaPr>
                      <m:jc m:val="center"/>
                    </m:oMathParaPr>
                    <m:oMath xmlns:m="http://schemas.openxmlformats.org/officeDocument/2006/math">
                      <m:sSubSup>
                        <m:sSubSupP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GB" sz="1300" b="1" i="1">
                              <a:effectLst/>
                              <a:latin typeface="Cambria Math" panose="02040503050406030204" pitchFamily="18" charset="0"/>
                              <a:ea typeface="SimSun" panose="02010600030101010101" pitchFamily="2" charset="-122"/>
                              <a:cs typeface="Times New Roman" panose="02020603050405020304" pitchFamily="18" charset="0"/>
                            </a:rPr>
                            <m:t>𝒗</m:t>
                          </m:r>
                        </m:e>
                        <m:sub>
                          <m:r>
                            <a:rPr lang="en-GB" sz="1300" b="1" i="1">
                              <a:effectLst/>
                              <a:latin typeface="Cambria Math" panose="02040503050406030204" pitchFamily="18" charset="0"/>
                              <a:ea typeface="SimSun" panose="02010600030101010101" pitchFamily="2" charset="-122"/>
                              <a:cs typeface="Times New Roman" panose="02020603050405020304" pitchFamily="18" charset="0"/>
                            </a:rPr>
                            <m:t>𝒇</m:t>
                          </m:r>
                        </m:sub>
                        <m:sup>
                          <m:r>
                            <a:rPr lang="en-GB" sz="13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GB" sz="1300">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GB" sz="1300" i="1">
                              <a:effectLst/>
                              <a:latin typeface="Cambria Math" panose="02040503050406030204" pitchFamily="18" charset="0"/>
                              <a:ea typeface="SimSun" panose="02010600030101010101" pitchFamily="2" charset="-122"/>
                              <a:cs typeface="Times New Roman" panose="02020603050405020304" pitchFamily="18" charset="0"/>
                            </a:rPr>
                            <m:t>𝑖</m:t>
                          </m:r>
                          <m:r>
                            <a:rPr lang="en-GB" sz="1300">
                              <a:effectLst/>
                              <a:latin typeface="Cambria Math" panose="02040503050406030204" pitchFamily="18" charset="0"/>
                              <a:ea typeface="SimSun" panose="02010600030101010101" pitchFamily="2" charset="-122"/>
                              <a:cs typeface="Times New Roman" panose="02020603050405020304" pitchFamily="18" charset="0"/>
                            </a:rPr>
                            <m:t>=1</m:t>
                          </m:r>
                        </m:sub>
                        <m:sup>
                          <m:r>
                            <a:rPr lang="en-GB" sz="1300" i="1">
                              <a:effectLst/>
                              <a:latin typeface="Cambria Math" panose="02040503050406030204" pitchFamily="18" charset="0"/>
                              <a:ea typeface="SimSun" panose="02010600030101010101" pitchFamily="2" charset="-122"/>
                              <a:cs typeface="Times New Roman" panose="02020603050405020304" pitchFamily="18" charset="0"/>
                            </a:rPr>
                            <m:t>𝑚</m:t>
                          </m:r>
                        </m:sup>
                        <m:e>
                          <m:sSubSup>
                            <m:sSubSupP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sSubSupPr>
                            <m:e>
                              <m:acc>
                                <m:accPr>
                                  <m:chr m:val="̃"/>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accPr>
                                <m:e>
                                  <m:r>
                                    <m:rPr>
                                      <m:sty m:val="p"/>
                                    </m:rPr>
                                    <a:rPr lang="en-GB" sz="1300">
                                      <a:effectLst/>
                                      <a:latin typeface="Cambria Math" panose="02040503050406030204" pitchFamily="18" charset="0"/>
                                      <a:ea typeface="SimSun" panose="02010600030101010101" pitchFamily="2" charset="-122"/>
                                      <a:cs typeface="Times New Roman" panose="02020603050405020304" pitchFamily="18" charset="0"/>
                                    </a:rPr>
                                    <m:t>α</m:t>
                                  </m:r>
                                </m:e>
                              </m:acc>
                            </m:e>
                            <m:sub>
                              <m:r>
                                <a:rPr lang="en-GB" sz="13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GB" sz="1300" i="1">
                                  <a:effectLst/>
                                  <a:latin typeface="Cambria Math" panose="02040503050406030204" pitchFamily="18" charset="0"/>
                                  <a:ea typeface="SimSun" panose="02010600030101010101" pitchFamily="2" charset="-122"/>
                                  <a:cs typeface="Times New Roman" panose="02020603050405020304" pitchFamily="18" charset="0"/>
                                </a:rPr>
                                <m:t>𝑣</m:t>
                              </m:r>
                            </m:sup>
                          </m:sSubSup>
                        </m:e>
                      </m:nary>
                      <m:sSub>
                        <m:sSubP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300" b="1" i="1">
                              <a:effectLst/>
                              <a:latin typeface="Cambria Math" panose="02040503050406030204" pitchFamily="18" charset="0"/>
                              <a:ea typeface="SimSun" panose="02010600030101010101" pitchFamily="2" charset="-122"/>
                              <a:cs typeface="Times New Roman" panose="02020603050405020304" pitchFamily="18" charset="0"/>
                            </a:rPr>
                            <m:t>𝒗</m:t>
                          </m:r>
                        </m:e>
                        <m:sub>
                          <m:r>
                            <a:rPr lang="en-GB" sz="1300" i="1">
                              <a:effectLst/>
                              <a:latin typeface="Cambria Math" panose="02040503050406030204" pitchFamily="18" charset="0"/>
                              <a:ea typeface="SimSun" panose="02010600030101010101" pitchFamily="2" charset="-122"/>
                              <a:cs typeface="Times New Roman" panose="02020603050405020304" pitchFamily="18" charset="0"/>
                            </a:rPr>
                            <m:t>𝑓</m:t>
                          </m:r>
                          <m:r>
                            <a:rPr lang="en-GB" sz="1300">
                              <a:effectLst/>
                              <a:latin typeface="Cambria Math" panose="02040503050406030204" pitchFamily="18" charset="0"/>
                              <a:ea typeface="SimSun" panose="02010600030101010101" pitchFamily="2" charset="-122"/>
                              <a:cs typeface="Times New Roman" panose="02020603050405020304" pitchFamily="18" charset="0"/>
                            </a:rPr>
                            <m:t>,</m:t>
                          </m:r>
                          <m:r>
                            <a:rPr lang="en-GB" sz="13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GB" sz="130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300"/>
              </a:p>
              <a:p>
                <a:pPr algn="just">
                  <a:lnSpc>
                    <a:spcPct val="100000"/>
                  </a:lnSpc>
                  <a:spcBef>
                    <a:spcPts val="600"/>
                  </a:spcBef>
                  <a:spcAft>
                    <a:spcPts val="800"/>
                  </a:spcAft>
                </a:pPr>
                <a:r>
                  <a:rPr lang="en-GB" sz="1400" b="1">
                    <a:solidFill>
                      <a:schemeClr val="accent1">
                        <a:lumMod val="50000"/>
                      </a:schemeClr>
                    </a:solidFill>
                    <a:effectLst/>
                    <a:ea typeface="PMingLiU" panose="02020500000000000000" pitchFamily="18" charset="-120"/>
                  </a:rPr>
                  <a:t>Aggerated </a:t>
                </a:r>
                <a:r>
                  <a:rPr lang="en-US" sz="1400" b="1">
                    <a:solidFill>
                      <a:schemeClr val="accent1">
                        <a:lumMod val="50000"/>
                      </a:schemeClr>
                    </a:solidFill>
                    <a:ea typeface="PMingLiU" panose="02020500000000000000" pitchFamily="18" charset="-120"/>
                  </a:rPr>
                  <a:t>textual</a:t>
                </a:r>
                <a:r>
                  <a:rPr lang="en-GB" sz="1400" b="1">
                    <a:solidFill>
                      <a:schemeClr val="accent1">
                        <a:lumMod val="50000"/>
                      </a:schemeClr>
                    </a:solidFill>
                    <a:effectLst/>
                    <a:ea typeface="PMingLiU" panose="02020500000000000000" pitchFamily="18" charset="-120"/>
                  </a:rPr>
                  <a:t> fusion features</a:t>
                </a:r>
                <a:endParaRPr lang="en-GB" sz="1400">
                  <a:effectLst/>
                  <a:ea typeface="PMingLiU" panose="02020500000000000000" pitchFamily="18" charset="-120"/>
                </a:endParaRPr>
              </a:p>
              <a:p>
                <a:pPr marL="285750" marR="0" indent="-285750" algn="just">
                  <a:lnSpc>
                    <a:spcPct val="100000"/>
                  </a:lnSpc>
                  <a:spcBef>
                    <a:spcPts val="600"/>
                  </a:spcBef>
                  <a:spcAft>
                    <a:spcPts val="1200"/>
                  </a:spcAft>
                  <a:buFont typeface="Arial" panose="020B0604020202020204" pitchFamily="34" charset="0"/>
                  <a:buChar char="•"/>
                </a:pPr>
                <a:r>
                  <a:rPr lang="en-GB" sz="1300">
                    <a:effectLst/>
                    <a:ea typeface="PMingLiU" panose="02020500000000000000" pitchFamily="18" charset="-120"/>
                  </a:rPr>
                  <a:t> </a:t>
                </a:r>
                <a14:m>
                  <m:oMath xmlns:m="http://schemas.openxmlformats.org/officeDocument/2006/math">
                    <m:sSub>
                      <m:sSubPr>
                        <m:ctrlPr>
                          <a:rPr lang="en-US" sz="13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US" sz="1300" b="1" i="1" smtClean="0">
                            <a:effectLst/>
                            <a:latin typeface="Cambria Math" panose="02040503050406030204" pitchFamily="18" charset="0"/>
                            <a:ea typeface="PMingLiU" panose="02020500000000000000" pitchFamily="18" charset="-120"/>
                            <a:cs typeface="Times New Roman" panose="02020603050405020304" pitchFamily="18" charset="0"/>
                          </a:rPr>
                          <m:t>𝑻</m:t>
                        </m:r>
                      </m:e>
                      <m:sub>
                        <m:r>
                          <a:rPr lang="en-GB" sz="1300" i="1">
                            <a:effectLst/>
                            <a:latin typeface="Cambria Math" panose="02040503050406030204" pitchFamily="18" charset="0"/>
                            <a:ea typeface="PMingLiU" panose="02020500000000000000" pitchFamily="18" charset="-120"/>
                            <a:cs typeface="Times New Roman" panose="02020603050405020304" pitchFamily="18" charset="0"/>
                          </a:rPr>
                          <m:t>𝑓</m:t>
                        </m:r>
                      </m:sub>
                    </m:sSub>
                  </m:oMath>
                </a14:m>
                <a:r>
                  <a:rPr lang="en-GB" sz="1300">
                    <a:effectLst/>
                    <a:ea typeface="PMingLiU" panose="02020500000000000000" pitchFamily="18" charset="-120"/>
                  </a:rPr>
                  <a:t> attention score </a:t>
                </a:r>
                <a14:m>
                  <m:oMath xmlns:m="http://schemas.openxmlformats.org/officeDocument/2006/math">
                    <m:sSubSup>
                      <m:sSubSupPr>
                        <m:ctrlPr>
                          <a:rPr lang="en-US" sz="1300" i="1">
                            <a:effectLst/>
                            <a:latin typeface="Cambria Math" panose="02040503050406030204" pitchFamily="18" charset="0"/>
                            <a:ea typeface="PMingLiU" panose="02020500000000000000" pitchFamily="18" charset="-120"/>
                            <a:cs typeface="Times New Roman" panose="02020603050405020304" pitchFamily="18" charset="0"/>
                          </a:rPr>
                        </m:ctrlPr>
                      </m:sSubSupPr>
                      <m:e>
                        <m:r>
                          <m:rPr>
                            <m:sty m:val="p"/>
                          </m:rPr>
                          <a:rPr lang="en-GB" sz="1300">
                            <a:effectLst/>
                            <a:latin typeface="Cambria Math" panose="02040503050406030204" pitchFamily="18" charset="0"/>
                            <a:ea typeface="PMingLiU" panose="02020500000000000000" pitchFamily="18" charset="-120"/>
                            <a:cs typeface="Times New Roman" panose="02020603050405020304" pitchFamily="18" charset="0"/>
                          </a:rPr>
                          <m:t>α</m:t>
                        </m:r>
                      </m:e>
                      <m:sub>
                        <m:r>
                          <a:rPr lang="en-GB" sz="1300" i="1">
                            <a:effectLst/>
                            <a:latin typeface="Cambria Math" panose="02040503050406030204" pitchFamily="18" charset="0"/>
                            <a:ea typeface="PMingLiU" panose="02020500000000000000" pitchFamily="18" charset="-120"/>
                            <a:cs typeface="Times New Roman" panose="02020603050405020304" pitchFamily="18" charset="0"/>
                          </a:rPr>
                          <m:t>𝑖</m:t>
                        </m:r>
                      </m:sub>
                      <m:sup>
                        <m:r>
                          <a:rPr lang="en-US" sz="1300" b="0" i="1" smtClean="0">
                            <a:effectLst/>
                            <a:latin typeface="Cambria Math" panose="02040503050406030204" pitchFamily="18" charset="0"/>
                            <a:ea typeface="PMingLiU" panose="02020500000000000000" pitchFamily="18" charset="-120"/>
                            <a:cs typeface="Times New Roman" panose="02020603050405020304" pitchFamily="18" charset="0"/>
                          </a:rPr>
                          <m:t>𝑡</m:t>
                        </m:r>
                      </m:sup>
                    </m:sSubSup>
                  </m:oMath>
                </a14:m>
                <a:r>
                  <a:rPr lang="en-GB" sz="1300">
                    <a:effectLst/>
                    <a:ea typeface="PMingLiU" panose="02020500000000000000" pitchFamily="18" charset="-120"/>
                  </a:rPr>
                  <a:t> for each feature </a:t>
                </a:r>
                <a14:m>
                  <m:oMath xmlns:m="http://schemas.openxmlformats.org/officeDocument/2006/math">
                    <m:sSub>
                      <m:sSubPr>
                        <m:ctrlPr>
                          <a:rPr lang="en-US" sz="13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US" sz="1300" b="1" i="1" smtClean="0">
                            <a:effectLst/>
                            <a:latin typeface="Cambria Math" panose="02040503050406030204" pitchFamily="18" charset="0"/>
                            <a:ea typeface="PMingLiU" panose="02020500000000000000" pitchFamily="18" charset="-120"/>
                            <a:cs typeface="Times New Roman" panose="02020603050405020304" pitchFamily="18" charset="0"/>
                          </a:rPr>
                          <m:t>𝒕</m:t>
                        </m:r>
                      </m:e>
                      <m:sub>
                        <m:r>
                          <a:rPr lang="en-GB" sz="1300" i="1">
                            <a:effectLst/>
                            <a:latin typeface="Cambria Math" panose="02040503050406030204" pitchFamily="18" charset="0"/>
                            <a:ea typeface="PMingLiU" panose="02020500000000000000" pitchFamily="18" charset="-120"/>
                            <a:cs typeface="Times New Roman" panose="02020603050405020304" pitchFamily="18" charset="0"/>
                          </a:rPr>
                          <m:t>𝑓</m:t>
                        </m:r>
                        <m:r>
                          <a:rPr lang="en-GB" sz="1300">
                            <a:effectLst/>
                            <a:latin typeface="Cambria Math" panose="02040503050406030204" pitchFamily="18" charset="0"/>
                            <a:ea typeface="PMingLiU" panose="02020500000000000000" pitchFamily="18" charset="-120"/>
                            <a:cs typeface="Times New Roman" panose="02020603050405020304" pitchFamily="18" charset="0"/>
                          </a:rPr>
                          <m:t>,</m:t>
                        </m:r>
                        <m:r>
                          <a:rPr lang="en-GB" sz="1300" i="1">
                            <a:effectLst/>
                            <a:latin typeface="Cambria Math" panose="02040503050406030204" pitchFamily="18" charset="0"/>
                            <a:ea typeface="PMingLiU" panose="02020500000000000000" pitchFamily="18" charset="-120"/>
                            <a:cs typeface="Times New Roman" panose="02020603050405020304" pitchFamily="18" charset="0"/>
                          </a:rPr>
                          <m:t>𝑖</m:t>
                        </m:r>
                      </m:sub>
                    </m:sSub>
                  </m:oMath>
                </a14:m>
                <a:r>
                  <a:rPr lang="en-GB" sz="1300">
                    <a:effectLst/>
                    <a:ea typeface="PMingLiU" panose="02020500000000000000" pitchFamily="18" charset="-120"/>
                  </a:rPr>
                  <a:t> as follows:</a:t>
                </a:r>
                <a:endParaRPr lang="en-US" sz="1300">
                  <a:effectLst/>
                  <a:ea typeface="PMingLiU" panose="02020500000000000000" pitchFamily="18" charset="-120"/>
                </a:endParaRPr>
              </a:p>
              <a:p>
                <a:pPr marL="0" marR="0" indent="0" algn="just">
                  <a:lnSpc>
                    <a:spcPct val="100000"/>
                  </a:lnSpc>
                  <a:spcBef>
                    <a:spcPts val="1200"/>
                  </a:spcBef>
                  <a:tabLst>
                    <a:tab pos="2610485" algn="ctr"/>
                    <a:tab pos="5039360" algn="r"/>
                  </a:tabLst>
                </a:pPr>
                <a14:m>
                  <m:oMathPara xmlns:m="http://schemas.openxmlformats.org/officeDocument/2006/math">
                    <m:oMathParaPr>
                      <m:jc m:val="centerGroup"/>
                    </m:oMathParaPr>
                    <m:oMath xmlns:m="http://schemas.openxmlformats.org/officeDocument/2006/math">
                      <m:sSubSup>
                        <m:sSubSupP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GB" sz="1300">
                              <a:effectLst/>
                              <a:latin typeface="Cambria Math" panose="02040503050406030204" pitchFamily="18" charset="0"/>
                              <a:ea typeface="SimSun" panose="02010600030101010101" pitchFamily="2" charset="-122"/>
                              <a:cs typeface="Times New Roman" panose="02020603050405020304" pitchFamily="18" charset="0"/>
                            </a:rPr>
                            <m:t>α</m:t>
                          </m:r>
                        </m:e>
                        <m:sub>
                          <m:r>
                            <a:rPr lang="en-GB" sz="13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GB" sz="1300" i="1">
                              <a:effectLst/>
                              <a:latin typeface="Cambria Math" panose="02040503050406030204" pitchFamily="18" charset="0"/>
                              <a:ea typeface="SimSun" panose="02010600030101010101" pitchFamily="2" charset="-122"/>
                              <a:cs typeface="Times New Roman" panose="02020603050405020304" pitchFamily="18" charset="0"/>
                            </a:rPr>
                            <m:t>𝑣</m:t>
                          </m:r>
                        </m:sup>
                      </m:sSubSup>
                      <m:r>
                        <a:rPr lang="en-GB" sz="1300">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300" b="1" i="1" smtClean="0">
                                  <a:effectLst/>
                                  <a:latin typeface="Cambria Math" panose="02040503050406030204" pitchFamily="18" charset="0"/>
                                  <a:ea typeface="SimSun" panose="02010600030101010101" pitchFamily="2" charset="-122"/>
                                  <a:cs typeface="Times New Roman" panose="02020603050405020304" pitchFamily="18" charset="0"/>
                                </a:rPr>
                                <m:t>𝒕</m:t>
                              </m:r>
                            </m:e>
                            <m:sub>
                              <m:r>
                                <a:rPr lang="en-GB" sz="1300" i="1">
                                  <a:effectLst/>
                                  <a:latin typeface="Cambria Math" panose="02040503050406030204" pitchFamily="18" charset="0"/>
                                  <a:ea typeface="SimSun" panose="02010600030101010101" pitchFamily="2" charset="-122"/>
                                  <a:cs typeface="Times New Roman" panose="02020603050405020304" pitchFamily="18" charset="0"/>
                                </a:rPr>
                                <m:t>𝑓</m:t>
                              </m:r>
                              <m:r>
                                <a:rPr lang="en-GB" sz="1300">
                                  <a:effectLst/>
                                  <a:latin typeface="Cambria Math" panose="02040503050406030204" pitchFamily="18" charset="0"/>
                                  <a:ea typeface="SimSun" panose="02010600030101010101" pitchFamily="2" charset="-122"/>
                                  <a:cs typeface="Times New Roman" panose="02020603050405020304" pitchFamily="18" charset="0"/>
                                </a:rPr>
                                <m:t>,</m:t>
                              </m:r>
                              <m:r>
                                <a:rPr lang="en-GB" sz="130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300" b="1" i="1">
                                  <a:effectLst/>
                                  <a:latin typeface="Cambria Math" panose="02040503050406030204" pitchFamily="18" charset="0"/>
                                  <a:ea typeface="SimSun" panose="02010600030101010101" pitchFamily="2" charset="-122"/>
                                  <a:cs typeface="Times New Roman" panose="02020603050405020304" pitchFamily="18" charset="0"/>
                                </a:rPr>
                                <m:t>𝑼</m:t>
                              </m:r>
                            </m:e>
                            <m:sub>
                              <m:r>
                                <a:rPr lang="en-GB" sz="1300" i="1">
                                  <a:effectLst/>
                                  <a:latin typeface="Cambria Math" panose="02040503050406030204" pitchFamily="18" charset="0"/>
                                  <a:ea typeface="SimSun" panose="02010600030101010101" pitchFamily="2" charset="-122"/>
                                  <a:cs typeface="Times New Roman" panose="02020603050405020304" pitchFamily="18" charset="0"/>
                                </a:rPr>
                                <m:t>𝑑</m:t>
                              </m:r>
                            </m:sub>
                          </m:sSub>
                        </m:num>
                        <m:den>
                          <m:rad>
                            <m:radPr>
                              <m:degHide m:val="on"/>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radPr>
                            <m:deg/>
                            <m:e>
                              <m:sSub>
                                <m:sSubP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300" i="1">
                                      <a:effectLst/>
                                      <a:latin typeface="Cambria Math" panose="02040503050406030204" pitchFamily="18" charset="0"/>
                                      <a:ea typeface="SimSun" panose="02010600030101010101" pitchFamily="2" charset="-122"/>
                                      <a:cs typeface="Times New Roman" panose="02020603050405020304" pitchFamily="18" charset="0"/>
                                    </a:rPr>
                                    <m:t>𝑑</m:t>
                                  </m:r>
                                </m:e>
                                <m:sub>
                                  <m:r>
                                    <a:rPr lang="en-US" sz="1300" b="0" i="1" smtClean="0">
                                      <a:effectLst/>
                                      <a:latin typeface="Cambria Math" panose="02040503050406030204" pitchFamily="18" charset="0"/>
                                      <a:ea typeface="SimSun" panose="02010600030101010101" pitchFamily="2" charset="-122"/>
                                      <a:cs typeface="Times New Roman" panose="02020603050405020304" pitchFamily="18" charset="0"/>
                                    </a:rPr>
                                    <m:t>𝑡</m:t>
                                  </m:r>
                                </m:sub>
                              </m:sSub>
                            </m:e>
                          </m:rad>
                        </m:den>
                      </m:f>
                      <m:r>
                        <a:rPr lang="en-US" sz="1300" b="0" i="1" smtClean="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300">
                  <a:effectLst/>
                  <a:ea typeface="SimSun" panose="02010600030101010101" pitchFamily="2" charset="-122"/>
                </a:endParaRPr>
              </a:p>
              <a:p>
                <a:pPr algn="ctr">
                  <a:lnSpc>
                    <a:spcPct val="100000"/>
                  </a:lnSpc>
                  <a:spcBef>
                    <a:spcPts val="1200"/>
                  </a:spcBef>
                  <a:tabLst>
                    <a:tab pos="2610485" algn="ctr"/>
                    <a:tab pos="5039360" algn="r"/>
                  </a:tabLst>
                </a:pPr>
                <a14:m>
                  <m:oMathPara xmlns:m="http://schemas.openxmlformats.org/officeDocument/2006/math">
                    <m:oMathParaPr>
                      <m:jc m:val="centerGroup"/>
                    </m:oMathParaPr>
                    <m:oMath xmlns:m="http://schemas.openxmlformats.org/officeDocument/2006/math">
                      <m:sSubSup>
                        <m:sSubSupPr>
                          <m:ctrlPr>
                            <a:rPr lang="en-US" sz="1300" i="1" smtClean="0">
                              <a:effectLst/>
                              <a:latin typeface="Cambria Math" panose="02040503050406030204" pitchFamily="18" charset="0"/>
                              <a:ea typeface="SimSun" panose="02010600030101010101" pitchFamily="2" charset="-122"/>
                              <a:cs typeface="Times New Roman" panose="02020603050405020304" pitchFamily="18" charset="0"/>
                            </a:rPr>
                          </m:ctrlPr>
                        </m:sSubSupPr>
                        <m:e>
                          <m:acc>
                            <m:accPr>
                              <m:chr m:val="̃"/>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accPr>
                            <m:e>
                              <m:r>
                                <m:rPr>
                                  <m:sty m:val="p"/>
                                </m:rPr>
                                <a:rPr lang="en-GB" sz="1300">
                                  <a:effectLst/>
                                  <a:latin typeface="Cambria Math" panose="02040503050406030204" pitchFamily="18" charset="0"/>
                                  <a:ea typeface="SimSun" panose="02010600030101010101" pitchFamily="2" charset="-122"/>
                                  <a:cs typeface="Times New Roman" panose="02020603050405020304" pitchFamily="18" charset="0"/>
                                </a:rPr>
                                <m:t>α</m:t>
                              </m:r>
                            </m:e>
                          </m:acc>
                        </m:e>
                        <m:sub>
                          <m:r>
                            <a:rPr lang="en-GB" sz="13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300" b="0" i="1" smtClean="0">
                              <a:effectLst/>
                              <a:latin typeface="Cambria Math" panose="02040503050406030204" pitchFamily="18" charset="0"/>
                              <a:ea typeface="SimSun" panose="02010600030101010101" pitchFamily="2" charset="-122"/>
                              <a:cs typeface="Times New Roman" panose="02020603050405020304" pitchFamily="18" charset="0"/>
                            </a:rPr>
                            <m:t>𝑡</m:t>
                          </m:r>
                        </m:sup>
                      </m:sSubSup>
                      <m:r>
                        <a:rPr lang="en-GB" sz="1300">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fPr>
                        <m:num>
                          <m:r>
                            <m:rPr>
                              <m:sty m:val="p"/>
                            </m:rPr>
                            <a:rPr lang="en-GB" sz="1300">
                              <a:effectLst/>
                              <a:latin typeface="Cambria Math" panose="02040503050406030204" pitchFamily="18" charset="0"/>
                              <a:ea typeface="SimSun" panose="02010600030101010101" pitchFamily="2" charset="-122"/>
                              <a:cs typeface="Times New Roman" panose="02020603050405020304" pitchFamily="18" charset="0"/>
                            </a:rPr>
                            <m:t>exp</m:t>
                          </m:r>
                          <m:r>
                            <a:rPr lang="en-GB" sz="13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GB" sz="1300">
                                  <a:effectLst/>
                                  <a:latin typeface="Cambria Math" panose="02040503050406030204" pitchFamily="18" charset="0"/>
                                  <a:ea typeface="SimSun" panose="02010600030101010101" pitchFamily="2" charset="-122"/>
                                  <a:cs typeface="Times New Roman" panose="02020603050405020304" pitchFamily="18" charset="0"/>
                                </a:rPr>
                                <m:t>α</m:t>
                              </m:r>
                            </m:e>
                            <m:sub>
                              <m:r>
                                <a:rPr lang="en-GB" sz="13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300" b="0" i="1" smtClean="0">
                                  <a:effectLst/>
                                  <a:latin typeface="Cambria Math" panose="02040503050406030204" pitchFamily="18" charset="0"/>
                                  <a:ea typeface="SimSun" panose="02010600030101010101" pitchFamily="2" charset="-122"/>
                                  <a:cs typeface="Times New Roman" panose="02020603050405020304" pitchFamily="18" charset="0"/>
                                </a:rPr>
                                <m:t>𝑡</m:t>
                              </m:r>
                            </m:sup>
                          </m:sSubSup>
                          <m:r>
                            <a:rPr lang="en-GB" sz="1300">
                              <a:effectLst/>
                              <a:latin typeface="Cambria Math" panose="02040503050406030204" pitchFamily="18" charset="0"/>
                              <a:ea typeface="SimSun" panose="02010600030101010101" pitchFamily="2" charset="-122"/>
                              <a:cs typeface="Times New Roman" panose="02020603050405020304" pitchFamily="18" charset="0"/>
                            </a:rPr>
                            <m:t>)</m:t>
                          </m:r>
                        </m:num>
                        <m:den>
                          <m:nary>
                            <m:naryPr>
                              <m:chr m:val="∑"/>
                              <m:limLoc m:val="undOv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GB" sz="1300" i="1">
                                  <a:effectLst/>
                                  <a:latin typeface="Cambria Math" panose="02040503050406030204" pitchFamily="18" charset="0"/>
                                  <a:ea typeface="SimSun" panose="02010600030101010101" pitchFamily="2" charset="-122"/>
                                  <a:cs typeface="Times New Roman" panose="02020603050405020304" pitchFamily="18" charset="0"/>
                                </a:rPr>
                                <m:t>𝑖</m:t>
                              </m:r>
                              <m:r>
                                <a:rPr lang="en-GB" sz="1300">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300" b="0" i="1" smtClean="0">
                                  <a:effectLst/>
                                  <a:latin typeface="Cambria Math" panose="02040503050406030204" pitchFamily="18" charset="0"/>
                                  <a:ea typeface="SimSun" panose="02010600030101010101" pitchFamily="2" charset="-122"/>
                                  <a:cs typeface="Times New Roman" panose="02020603050405020304" pitchFamily="18" charset="0"/>
                                </a:rPr>
                                <m:t>𝑛</m:t>
                              </m:r>
                            </m:sup>
                            <m:e>
                              <m:r>
                                <m:rPr>
                                  <m:sty m:val="p"/>
                                </m:rPr>
                                <a:rPr lang="en-GB" sz="1300">
                                  <a:effectLst/>
                                  <a:latin typeface="Cambria Math" panose="02040503050406030204" pitchFamily="18" charset="0"/>
                                  <a:ea typeface="SimSun" panose="02010600030101010101" pitchFamily="2" charset="-122"/>
                                  <a:cs typeface="Times New Roman" panose="02020603050405020304" pitchFamily="18" charset="0"/>
                                </a:rPr>
                                <m:t>exp</m:t>
                              </m:r>
                              <m:r>
                                <a:rPr lang="en-GB" sz="13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GB" sz="1300">
                                      <a:effectLst/>
                                      <a:latin typeface="Cambria Math" panose="02040503050406030204" pitchFamily="18" charset="0"/>
                                      <a:ea typeface="SimSun" panose="02010600030101010101" pitchFamily="2" charset="-122"/>
                                      <a:cs typeface="Times New Roman" panose="02020603050405020304" pitchFamily="18" charset="0"/>
                                    </a:rPr>
                                    <m:t>α</m:t>
                                  </m:r>
                                </m:e>
                                <m:sub>
                                  <m:r>
                                    <a:rPr lang="en-GB" sz="13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300" b="0" i="1" smtClean="0">
                                      <a:effectLst/>
                                      <a:latin typeface="Cambria Math" panose="02040503050406030204" pitchFamily="18" charset="0"/>
                                      <a:ea typeface="SimSun" panose="02010600030101010101" pitchFamily="2" charset="-122"/>
                                      <a:cs typeface="Times New Roman" panose="02020603050405020304" pitchFamily="18" charset="0"/>
                                    </a:rPr>
                                    <m:t>𝑡</m:t>
                                  </m:r>
                                </m:sup>
                              </m:sSubSup>
                              <m:r>
                                <a:rPr lang="en-GB" sz="1300">
                                  <a:effectLst/>
                                  <a:latin typeface="Cambria Math" panose="02040503050406030204" pitchFamily="18" charset="0"/>
                                  <a:ea typeface="SimSun" panose="02010600030101010101" pitchFamily="2" charset="-122"/>
                                  <a:cs typeface="Times New Roman" panose="02020603050405020304" pitchFamily="18" charset="0"/>
                                </a:rPr>
                                <m:t>)</m:t>
                              </m:r>
                            </m:e>
                          </m:nary>
                        </m:den>
                      </m:f>
                      <m:r>
                        <a:rPr lang="en-US" sz="1300" b="0" i="0" smtClean="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300">
                  <a:effectLst/>
                  <a:ea typeface="SimSun" panose="02010600030101010101" pitchFamily="2" charset="-122"/>
                </a:endParaRPr>
              </a:p>
              <a:p>
                <a:pPr algn="just">
                  <a:lnSpc>
                    <a:spcPct val="100000"/>
                  </a:lnSpc>
                  <a:spcBef>
                    <a:spcPts val="600"/>
                  </a:spcBef>
                  <a:tabLst>
                    <a:tab pos="2610485" algn="ctr"/>
                    <a:tab pos="5039360" algn="r"/>
                  </a:tabLst>
                </a:pPr>
                <a14:m>
                  <m:oMathPara xmlns:m="http://schemas.openxmlformats.org/officeDocument/2006/math">
                    <m:oMathParaPr>
                      <m:jc m:val="center"/>
                    </m:oMathParaPr>
                    <m:oMath xmlns:m="http://schemas.openxmlformats.org/officeDocument/2006/math">
                      <m:sSubSup>
                        <m:sSubSupP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300" b="1" i="1" smtClean="0">
                              <a:effectLst/>
                              <a:latin typeface="Cambria Math" panose="02040503050406030204" pitchFamily="18" charset="0"/>
                              <a:ea typeface="SimSun" panose="02010600030101010101" pitchFamily="2" charset="-122"/>
                              <a:cs typeface="Times New Roman" panose="02020603050405020304" pitchFamily="18" charset="0"/>
                            </a:rPr>
                            <m:t>𝒕</m:t>
                          </m:r>
                        </m:e>
                        <m:sub>
                          <m:r>
                            <a:rPr lang="en-GB" sz="1300" b="1" i="1">
                              <a:effectLst/>
                              <a:latin typeface="Cambria Math" panose="02040503050406030204" pitchFamily="18" charset="0"/>
                              <a:ea typeface="SimSun" panose="02010600030101010101" pitchFamily="2" charset="-122"/>
                              <a:cs typeface="Times New Roman" panose="02020603050405020304" pitchFamily="18" charset="0"/>
                            </a:rPr>
                            <m:t>𝒇</m:t>
                          </m:r>
                        </m:sub>
                        <m:sup>
                          <m:r>
                            <a:rPr lang="en-GB" sz="13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GB" sz="1300">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GB" sz="1300" i="1">
                              <a:effectLst/>
                              <a:latin typeface="Cambria Math" panose="02040503050406030204" pitchFamily="18" charset="0"/>
                              <a:ea typeface="SimSun" panose="02010600030101010101" pitchFamily="2" charset="-122"/>
                              <a:cs typeface="Times New Roman" panose="02020603050405020304" pitchFamily="18" charset="0"/>
                            </a:rPr>
                            <m:t>𝑖</m:t>
                          </m:r>
                          <m:r>
                            <a:rPr lang="en-GB" sz="1300">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300" b="0" i="1" smtClean="0">
                              <a:effectLst/>
                              <a:latin typeface="Cambria Math" panose="02040503050406030204" pitchFamily="18" charset="0"/>
                              <a:ea typeface="SimSun" panose="02010600030101010101" pitchFamily="2" charset="-122"/>
                              <a:cs typeface="Times New Roman" panose="02020603050405020304" pitchFamily="18" charset="0"/>
                            </a:rPr>
                            <m:t>𝑛</m:t>
                          </m:r>
                        </m:sup>
                        <m:e>
                          <m:sSubSup>
                            <m:sSubSupP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sSubSupPr>
                            <m:e>
                              <m:acc>
                                <m:accPr>
                                  <m:chr m:val="̃"/>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accPr>
                                <m:e>
                                  <m:r>
                                    <m:rPr>
                                      <m:sty m:val="p"/>
                                    </m:rPr>
                                    <a:rPr lang="en-GB" sz="1300">
                                      <a:effectLst/>
                                      <a:latin typeface="Cambria Math" panose="02040503050406030204" pitchFamily="18" charset="0"/>
                                      <a:ea typeface="SimSun" panose="02010600030101010101" pitchFamily="2" charset="-122"/>
                                      <a:cs typeface="Times New Roman" panose="02020603050405020304" pitchFamily="18" charset="0"/>
                                    </a:rPr>
                                    <m:t>α</m:t>
                                  </m:r>
                                </m:e>
                              </m:acc>
                            </m:e>
                            <m:sub>
                              <m:r>
                                <a:rPr lang="en-GB" sz="13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GB" sz="1300" i="1">
                                  <a:effectLst/>
                                  <a:latin typeface="Cambria Math" panose="02040503050406030204" pitchFamily="18" charset="0"/>
                                  <a:ea typeface="SimSun" panose="02010600030101010101" pitchFamily="2" charset="-122"/>
                                  <a:cs typeface="Times New Roman" panose="02020603050405020304" pitchFamily="18" charset="0"/>
                                </a:rPr>
                                <m:t>𝑣</m:t>
                              </m:r>
                            </m:sup>
                          </m:sSubSup>
                        </m:e>
                      </m:nary>
                      <m:sSub>
                        <m:sSubPr>
                          <m:ctrlPr>
                            <a:rPr lang="en-US" sz="1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300" b="1" i="1">
                              <a:effectLst/>
                              <a:latin typeface="Cambria Math" panose="02040503050406030204" pitchFamily="18" charset="0"/>
                              <a:ea typeface="SimSun" panose="02010600030101010101" pitchFamily="2" charset="-122"/>
                              <a:cs typeface="Times New Roman" panose="02020603050405020304" pitchFamily="18" charset="0"/>
                            </a:rPr>
                            <m:t>𝒗</m:t>
                          </m:r>
                        </m:e>
                        <m:sub>
                          <m:r>
                            <a:rPr lang="en-US" sz="1300" b="0" i="1" smtClean="0">
                              <a:effectLst/>
                              <a:latin typeface="Cambria Math" panose="02040503050406030204" pitchFamily="18" charset="0"/>
                              <a:ea typeface="SimSun" panose="02010600030101010101" pitchFamily="2" charset="-122"/>
                              <a:cs typeface="Times New Roman" panose="02020603050405020304" pitchFamily="18" charset="0"/>
                            </a:rPr>
                            <m:t>𝑡</m:t>
                          </m:r>
                          <m:r>
                            <a:rPr lang="en-GB" sz="1300">
                              <a:effectLst/>
                              <a:latin typeface="Cambria Math" panose="02040503050406030204" pitchFamily="18" charset="0"/>
                              <a:ea typeface="SimSun" panose="02010600030101010101" pitchFamily="2" charset="-122"/>
                              <a:cs typeface="Times New Roman" panose="02020603050405020304" pitchFamily="18" charset="0"/>
                            </a:rPr>
                            <m:t>,</m:t>
                          </m:r>
                          <m:r>
                            <a:rPr lang="en-GB" sz="13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GB" sz="130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300"/>
              </a:p>
              <a:p>
                <a:pPr algn="just">
                  <a:lnSpc>
                    <a:spcPct val="100000"/>
                  </a:lnSpc>
                  <a:spcBef>
                    <a:spcPts val="600"/>
                  </a:spcBef>
                  <a:tabLst>
                    <a:tab pos="2610485" algn="ctr"/>
                    <a:tab pos="5039360" algn="r"/>
                  </a:tabLst>
                </a:pPr>
                <a:endParaRPr lang="en-US" sz="1200"/>
              </a:p>
            </p:txBody>
          </p:sp>
        </mc:Choice>
        <mc:Fallback xmlns="">
          <p:sp>
            <p:nvSpPr>
              <p:cNvPr id="2" name="Content Placeholder 1">
                <a:extLst>
                  <a:ext uri="{FF2B5EF4-FFF2-40B4-BE49-F238E27FC236}">
                    <a16:creationId xmlns:a16="http://schemas.microsoft.com/office/drawing/2014/main" id="{4EEFD391-51FE-07F1-4FAC-AEE2770739A8}"/>
                  </a:ext>
                </a:extLst>
              </p:cNvPr>
              <p:cNvSpPr>
                <a:spLocks noGrp="1" noRot="1" noChangeAspect="1" noMove="1" noResize="1" noEditPoints="1" noAdjustHandles="1" noChangeArrowheads="1" noChangeShapeType="1" noTextEdit="1"/>
              </p:cNvSpPr>
              <p:nvPr>
                <p:ph idx="1"/>
              </p:nvPr>
            </p:nvSpPr>
            <p:spPr>
              <a:xfrm>
                <a:off x="144359" y="588151"/>
                <a:ext cx="5634228" cy="3576075"/>
              </a:xfrm>
              <a:blipFill>
                <a:blip r:embed="rId3"/>
                <a:stretch>
                  <a:fillRect l="-325" t="-170" b="-26576"/>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3B262484-37DC-DB65-7FAB-84E84EB791BA}"/>
              </a:ext>
            </a:extLst>
          </p:cNvPr>
          <p:cNvSpPr>
            <a:spLocks noGrp="1"/>
          </p:cNvSpPr>
          <p:nvPr>
            <p:ph type="title"/>
          </p:nvPr>
        </p:nvSpPr>
        <p:spPr/>
        <p:txBody>
          <a:bodyPr/>
          <a:lstStyle/>
          <a:p>
            <a:r>
              <a:rPr lang="en-US"/>
              <a:t>Unimodal Attention Pooling</a:t>
            </a:r>
          </a:p>
        </p:txBody>
      </p:sp>
      <p:pic>
        <p:nvPicPr>
          <p:cNvPr id="7" name="Picture 6">
            <a:extLst>
              <a:ext uri="{FF2B5EF4-FFF2-40B4-BE49-F238E27FC236}">
                <a16:creationId xmlns:a16="http://schemas.microsoft.com/office/drawing/2014/main" id="{45E717BD-C75B-B877-2AEE-80DB09133A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2000" y="1714093"/>
            <a:ext cx="4299131" cy="2790449"/>
          </a:xfrm>
          <a:prstGeom prst="rect">
            <a:avLst/>
          </a:prstGeom>
        </p:spPr>
      </p:pic>
      <p:sp>
        <p:nvSpPr>
          <p:cNvPr id="3" name="Slide Number Placeholder 2">
            <a:extLst>
              <a:ext uri="{FF2B5EF4-FFF2-40B4-BE49-F238E27FC236}">
                <a16:creationId xmlns:a16="http://schemas.microsoft.com/office/drawing/2014/main" id="{843543BF-74A8-578F-EA10-4039038A4122}"/>
              </a:ext>
            </a:extLst>
          </p:cNvPr>
          <p:cNvSpPr>
            <a:spLocks noGrp="1"/>
          </p:cNvSpPr>
          <p:nvPr>
            <p:ph type="sldNum" sz="quarter" idx="12"/>
          </p:nvPr>
        </p:nvSpPr>
        <p:spPr/>
        <p:txBody>
          <a:bodyPr/>
          <a:lstStyle/>
          <a:p>
            <a:fld id="{2B7B873C-A46E-4878-A014-BF36A57BE664}" type="slidenum">
              <a:rPr lang="en-US" smtClean="0"/>
              <a:pPr/>
              <a:t>22</a:t>
            </a:fld>
            <a:endParaRPr lang="en-US"/>
          </a:p>
        </p:txBody>
      </p:sp>
    </p:spTree>
    <p:extLst>
      <p:ext uri="{BB962C8B-B14F-4D97-AF65-F5344CB8AC3E}">
        <p14:creationId xmlns:p14="http://schemas.microsoft.com/office/powerpoint/2010/main" val="2493073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11A2FD8-6548-8548-AAF6-B55091B5017C}"/>
                  </a:ext>
                </a:extLst>
              </p:cNvPr>
              <p:cNvSpPr>
                <a:spLocks noGrp="1"/>
              </p:cNvSpPr>
              <p:nvPr>
                <p:ph idx="1"/>
              </p:nvPr>
            </p:nvSpPr>
            <p:spPr>
              <a:xfrm>
                <a:off x="156883" y="561621"/>
                <a:ext cx="8730996" cy="3612305"/>
              </a:xfrm>
            </p:spPr>
            <p:txBody>
              <a:bodyPr>
                <a:noAutofit/>
              </a:bodyPr>
              <a:lstStyle/>
              <a:p>
                <a:pPr algn="just">
                  <a:lnSpc>
                    <a:spcPct val="100000"/>
                  </a:lnSpc>
                  <a:spcBef>
                    <a:spcPts val="300"/>
                  </a:spcBef>
                  <a:spcAft>
                    <a:spcPts val="400"/>
                  </a:spcAft>
                </a:pPr>
                <a:r>
                  <a:rPr lang="en-GB" sz="1600" b="1" dirty="0">
                    <a:solidFill>
                      <a:schemeClr val="accent1">
                        <a:lumMod val="50000"/>
                      </a:schemeClr>
                    </a:solidFill>
                    <a:ea typeface="PMingLiU" panose="02020500000000000000" pitchFamily="18" charset="-120"/>
                  </a:rPr>
                  <a:t>Classification Layer</a:t>
                </a:r>
              </a:p>
              <a:p>
                <a:pPr marL="171450" marR="0" indent="-171450" algn="just">
                  <a:lnSpc>
                    <a:spcPct val="100000"/>
                  </a:lnSpc>
                  <a:spcBef>
                    <a:spcPts val="600"/>
                  </a:spcBef>
                  <a:spcAft>
                    <a:spcPts val="1200"/>
                  </a:spcAft>
                  <a:buFont typeface="Arial" panose="020B0604020202020204" pitchFamily="34" charset="0"/>
                  <a:buChar char="•"/>
                </a:pPr>
                <a:r>
                  <a:rPr lang="en-GB" sz="1400" dirty="0">
                    <a:effectLst/>
                    <a:ea typeface="PMingLiU" panose="02020500000000000000" pitchFamily="18" charset="-120"/>
                  </a:rPr>
                  <a:t>The two final fused features, i.e., </a:t>
                </a:r>
                <a14:m>
                  <m:oMath xmlns:m="http://schemas.openxmlformats.org/officeDocument/2006/math">
                    <m:sSubSup>
                      <m:sSubSupPr>
                        <m:ctrlPr>
                          <a:rPr lang="en-US" sz="1400" i="1">
                            <a:effectLst/>
                            <a:latin typeface="Cambria Math" panose="02040503050406030204" pitchFamily="18" charset="0"/>
                            <a:ea typeface="PMingLiU" panose="02020500000000000000" pitchFamily="18" charset="-120"/>
                            <a:cs typeface="Times New Roman" panose="02020603050405020304" pitchFamily="18" charset="0"/>
                          </a:rPr>
                        </m:ctrlPr>
                      </m:sSubSupPr>
                      <m:e>
                        <m:r>
                          <a:rPr lang="en-GB" sz="1400" b="1" i="1">
                            <a:effectLst/>
                            <a:latin typeface="Cambria Math" panose="02040503050406030204" pitchFamily="18" charset="0"/>
                            <a:ea typeface="PMingLiU" panose="02020500000000000000" pitchFamily="18" charset="-120"/>
                            <a:cs typeface="Times New Roman" panose="02020603050405020304" pitchFamily="18" charset="0"/>
                          </a:rPr>
                          <m:t>𝒗</m:t>
                        </m:r>
                      </m:e>
                      <m:sub>
                        <m:r>
                          <a:rPr lang="en-GB" sz="1400" i="1">
                            <a:effectLst/>
                            <a:latin typeface="Cambria Math" panose="02040503050406030204" pitchFamily="18" charset="0"/>
                            <a:ea typeface="PMingLiU" panose="02020500000000000000" pitchFamily="18" charset="-120"/>
                            <a:cs typeface="Times New Roman" panose="02020603050405020304" pitchFamily="18" charset="0"/>
                          </a:rPr>
                          <m:t>𝑓</m:t>
                        </m:r>
                      </m:sub>
                      <m:sup>
                        <m:r>
                          <a:rPr lang="en-US" sz="1400" i="1">
                            <a:effectLst/>
                            <a:latin typeface="Cambria Math" panose="02040503050406030204" pitchFamily="18" charset="0"/>
                            <a:ea typeface="PMingLiU" panose="02020500000000000000" pitchFamily="18" charset="-120"/>
                            <a:cs typeface="Times New Roman" panose="02020603050405020304" pitchFamily="18" charset="0"/>
                          </a:rPr>
                          <m:t>′</m:t>
                        </m:r>
                      </m:sup>
                    </m:sSubSup>
                  </m:oMath>
                </a14:m>
                <a:r>
                  <a:rPr lang="en-GB" sz="1400" dirty="0">
                    <a:effectLst/>
                    <a:ea typeface="PMingLiU" panose="02020500000000000000" pitchFamily="18" charset="-120"/>
                  </a:rPr>
                  <a:t> and </a:t>
                </a:r>
                <a14:m>
                  <m:oMath xmlns:m="http://schemas.openxmlformats.org/officeDocument/2006/math">
                    <m:sSubSup>
                      <m:sSubSupPr>
                        <m:ctrlPr>
                          <a:rPr lang="en-US" sz="1400" i="1">
                            <a:effectLst/>
                            <a:latin typeface="Cambria Math" panose="02040503050406030204" pitchFamily="18" charset="0"/>
                            <a:ea typeface="PMingLiU" panose="02020500000000000000" pitchFamily="18" charset="-120"/>
                            <a:cs typeface="Times New Roman" panose="02020603050405020304" pitchFamily="18" charset="0"/>
                          </a:rPr>
                        </m:ctrlPr>
                      </m:sSubSupPr>
                      <m:e>
                        <m:r>
                          <a:rPr lang="en-GB" sz="1400" b="1" i="1">
                            <a:effectLst/>
                            <a:latin typeface="Cambria Math" panose="02040503050406030204" pitchFamily="18" charset="0"/>
                            <a:ea typeface="PMingLiU" panose="02020500000000000000" pitchFamily="18" charset="-120"/>
                            <a:cs typeface="Times New Roman" panose="02020603050405020304" pitchFamily="18" charset="0"/>
                          </a:rPr>
                          <m:t>𝒕</m:t>
                        </m:r>
                      </m:e>
                      <m:sub>
                        <m:r>
                          <a:rPr lang="en-GB" sz="1400" i="1">
                            <a:effectLst/>
                            <a:latin typeface="Cambria Math" panose="02040503050406030204" pitchFamily="18" charset="0"/>
                            <a:ea typeface="PMingLiU" panose="02020500000000000000" pitchFamily="18" charset="-120"/>
                            <a:cs typeface="Times New Roman" panose="02020603050405020304" pitchFamily="18" charset="0"/>
                          </a:rPr>
                          <m:t>𝑓</m:t>
                        </m:r>
                      </m:sub>
                      <m:sup>
                        <m:r>
                          <a:rPr lang="en-US" sz="1400" i="1">
                            <a:effectLst/>
                            <a:latin typeface="Cambria Math" panose="02040503050406030204" pitchFamily="18" charset="0"/>
                            <a:ea typeface="PMingLiU" panose="02020500000000000000" pitchFamily="18" charset="-120"/>
                            <a:cs typeface="Times New Roman" panose="02020603050405020304" pitchFamily="18" charset="0"/>
                          </a:rPr>
                          <m:t>′</m:t>
                        </m:r>
                      </m:sup>
                    </m:sSubSup>
                  </m:oMath>
                </a14:m>
                <a:r>
                  <a:rPr lang="en-GB" sz="1400" dirty="0">
                    <a:effectLst/>
                    <a:ea typeface="PMingLiU" panose="02020500000000000000" pitchFamily="18" charset="-120"/>
                  </a:rPr>
                  <a:t>, </a:t>
                </a:r>
                <a:r>
                  <a:rPr lang="en-GB" sz="1400" dirty="0">
                    <a:ea typeface="PMingLiU" panose="02020500000000000000" pitchFamily="18" charset="-120"/>
                  </a:rPr>
                  <a:t>are</a:t>
                </a:r>
                <a:r>
                  <a:rPr lang="en-GB" sz="1400" dirty="0">
                    <a:effectLst/>
                    <a:ea typeface="PMingLiU" panose="02020500000000000000" pitchFamily="18" charset="-120"/>
                  </a:rPr>
                  <a:t> used to perform classification. The concatenated feature vector is classified by using a fully connected layer, as follows:</a:t>
                </a:r>
                <a:endParaRPr lang="en-US" sz="1400" dirty="0">
                  <a:effectLst/>
                  <a:ea typeface="PMingLiU" panose="02020500000000000000" pitchFamily="18" charset="-120"/>
                </a:endParaRPr>
              </a:p>
              <a:p>
                <a:pPr marL="0" marR="0" indent="0" algn="just">
                  <a:lnSpc>
                    <a:spcPct val="100000"/>
                  </a:lnSpc>
                  <a:spcBef>
                    <a:spcPts val="1200"/>
                  </a:spcBef>
                  <a:spcAft>
                    <a:spcPts val="1200"/>
                  </a:spcAft>
                  <a:tabLst>
                    <a:tab pos="2610485" algn="ctr"/>
                    <a:tab pos="5039360" algn="r"/>
                  </a:tabLst>
                </a:pPr>
                <a14:m>
                  <m:oMathPara xmlns:m="http://schemas.openxmlformats.org/officeDocument/2006/math">
                    <m:oMathParaPr>
                      <m:jc m:val="centerGroup"/>
                    </m:oMathParaPr>
                    <m:oMath xmlns:m="http://schemas.openxmlformats.org/officeDocument/2006/math">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𝒚</m:t>
                          </m:r>
                        </m:e>
                      </m:acc>
                      <m:r>
                        <a:rPr lang="en-GB" sz="1400">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funcPr>
                        <m:fName>
                          <m:r>
                            <m:rPr>
                              <m:sty m:val="p"/>
                            </m:rPr>
                            <a:rPr lang="en-GB" sz="1400">
                              <a:effectLst/>
                              <a:latin typeface="Cambria Math" panose="02040503050406030204" pitchFamily="18" charset="0"/>
                              <a:ea typeface="SimSun" panose="02010600030101010101" pitchFamily="2" charset="-122"/>
                              <a:cs typeface="Times New Roman" panose="02020603050405020304" pitchFamily="18" charset="0"/>
                            </a:rPr>
                            <m:t>tanh</m:t>
                          </m:r>
                        </m:fName>
                        <m:e>
                          <m:d>
                            <m:d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dPr>
                            <m:e>
                              <m:d>
                                <m:d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𝒗</m:t>
                                      </m:r>
                                    </m:e>
                                    <m:sub>
                                      <m:r>
                                        <a:rPr lang="en-GB" sz="1400" i="1">
                                          <a:effectLst/>
                                          <a:latin typeface="Cambria Math" panose="02040503050406030204" pitchFamily="18" charset="0"/>
                                          <a:ea typeface="SimSun" panose="02010600030101010101" pitchFamily="2" charset="-122"/>
                                          <a:cs typeface="Times New Roman" panose="02020603050405020304" pitchFamily="18" charset="0"/>
                                        </a:rPr>
                                        <m:t>𝑓</m:t>
                                      </m:r>
                                    </m:sub>
                                    <m:sup>
                                      <m:r>
                                        <a:rPr lang="en-GB" sz="14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GB" sz="14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𝒕</m:t>
                                      </m:r>
                                    </m:e>
                                    <m:sub>
                                      <m:r>
                                        <a:rPr lang="en-GB" sz="1400" i="1">
                                          <a:effectLst/>
                                          <a:latin typeface="Cambria Math" panose="02040503050406030204" pitchFamily="18" charset="0"/>
                                          <a:ea typeface="SimSun" panose="02010600030101010101" pitchFamily="2" charset="-122"/>
                                          <a:cs typeface="Times New Roman" panose="02020603050405020304" pitchFamily="18" charset="0"/>
                                        </a:rPr>
                                        <m:t>𝑓</m:t>
                                      </m:r>
                                    </m:sub>
                                    <m:sup>
                                      <m:r>
                                        <a:rPr lang="en-GB" sz="1400" i="1">
                                          <a:effectLst/>
                                          <a:latin typeface="Cambria Math" panose="02040503050406030204" pitchFamily="18" charset="0"/>
                                          <a:ea typeface="SimSun" panose="02010600030101010101" pitchFamily="2" charset="-122"/>
                                          <a:cs typeface="Times New Roman" panose="02020603050405020304" pitchFamily="18" charset="0"/>
                                        </a:rPr>
                                        <m:t>′</m:t>
                                      </m:r>
                                    </m:sup>
                                  </m:sSubSup>
                                </m:e>
                              </m:d>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𝑾</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𝒄</m:t>
                                  </m:r>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𝒃</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𝒄</m:t>
                                  </m:r>
                                </m:sub>
                              </m:sSub>
                            </m:e>
                          </m:d>
                        </m:e>
                      </m:func>
                      <m:r>
                        <a:rPr lang="en-US" sz="1400" b="1" i="1" smtClean="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b="1" dirty="0">
                  <a:effectLst/>
                  <a:ea typeface="SimSun" panose="02010600030101010101" pitchFamily="2" charset="-122"/>
                </a:endParaRPr>
              </a:p>
              <a:p>
                <a:pPr algn="just">
                  <a:lnSpc>
                    <a:spcPct val="100000"/>
                  </a:lnSpc>
                  <a:spcBef>
                    <a:spcPts val="1200"/>
                  </a:spcBef>
                  <a:spcAft>
                    <a:spcPts val="400"/>
                  </a:spcAft>
                  <a:tabLst>
                    <a:tab pos="2610485" algn="ctr"/>
                    <a:tab pos="5039360" algn="r"/>
                  </a:tabLst>
                </a:pPr>
                <a:r>
                  <a:rPr lang="en-GB" sz="1600" b="1" dirty="0">
                    <a:solidFill>
                      <a:schemeClr val="accent1">
                        <a:lumMod val="50000"/>
                      </a:schemeClr>
                    </a:solidFill>
                    <a:ea typeface="PMingLiU" panose="02020500000000000000" pitchFamily="18" charset="-120"/>
                  </a:rPr>
                  <a:t>Loss Function</a:t>
                </a:r>
                <a:endParaRPr lang="en-GB" sz="1600" dirty="0">
                  <a:effectLst/>
                  <a:ea typeface="PMingLiU" panose="02020500000000000000" pitchFamily="18" charset="-120"/>
                </a:endParaRPr>
              </a:p>
              <a:p>
                <a:pPr marL="171450" marR="0" indent="-171450">
                  <a:lnSpc>
                    <a:spcPct val="100000"/>
                  </a:lnSpc>
                  <a:spcBef>
                    <a:spcPts val="1200"/>
                  </a:spcBef>
                  <a:spcAft>
                    <a:spcPts val="1200"/>
                  </a:spcAft>
                  <a:buFont typeface="Arial" panose="020B0604020202020204" pitchFamily="34" charset="0"/>
                  <a:buChar char="•"/>
                  <a:tabLst>
                    <a:tab pos="2610485" algn="ctr"/>
                    <a:tab pos="5039360" algn="r"/>
                  </a:tabLst>
                </a:pPr>
                <a:r>
                  <a:rPr lang="en-GB" sz="1400" dirty="0">
                    <a:effectLst/>
                    <a:ea typeface="PMingLiU" panose="02020500000000000000" pitchFamily="18" charset="-120"/>
                  </a:rPr>
                  <a:t>The cross-entropy loss is used </a:t>
                </a:r>
                <a:r>
                  <a:rPr lang="en-GB" sz="1400" dirty="0">
                    <a:ea typeface="PMingLiU" panose="02020500000000000000" pitchFamily="18" charset="-120"/>
                  </a:rPr>
                  <a:t>as</a:t>
                </a:r>
                <a:r>
                  <a:rPr lang="en-GB" sz="1400" dirty="0">
                    <a:effectLst/>
                    <a:ea typeface="PMingLiU" panose="02020500000000000000" pitchFamily="18" charset="-120"/>
                  </a:rPr>
                  <a:t> the objective function. Given the predicted label </a:t>
                </a:r>
                <a14:m>
                  <m:oMath xmlns:m="http://schemas.openxmlformats.org/officeDocument/2006/math">
                    <m:acc>
                      <m:accPr>
                        <m:chr m:val="̂"/>
                        <m:ctrlPr>
                          <a:rPr lang="en-US" sz="1400" i="1">
                            <a:effectLst/>
                            <a:latin typeface="Cambria Math" panose="02040503050406030204" pitchFamily="18" charset="0"/>
                            <a:ea typeface="PMingLiU" panose="02020500000000000000" pitchFamily="18" charset="-120"/>
                            <a:cs typeface="Times New Roman" panose="02020603050405020304" pitchFamily="18" charset="0"/>
                          </a:rPr>
                        </m:ctrlPr>
                      </m:accPr>
                      <m:e>
                        <m:r>
                          <a:rPr lang="en-GB" sz="1400" b="1" i="1">
                            <a:effectLst/>
                            <a:latin typeface="Cambria Math" panose="02040503050406030204" pitchFamily="18" charset="0"/>
                            <a:ea typeface="PMingLiU" panose="02020500000000000000" pitchFamily="18" charset="-120"/>
                            <a:cs typeface="Times New Roman" panose="02020603050405020304" pitchFamily="18" charset="0"/>
                          </a:rPr>
                          <m:t>𝒚</m:t>
                        </m:r>
                      </m:e>
                    </m:acc>
                  </m:oMath>
                </a14:m>
                <a:r>
                  <a:rPr lang="en-GB" sz="1400" dirty="0">
                    <a:effectLst/>
                    <a:ea typeface="PMingLiU" panose="02020500000000000000" pitchFamily="18" charset="-120"/>
                  </a:rPr>
                  <a:t> and the ground-truth label </a:t>
                </a:r>
                <a14:m>
                  <m:oMath xmlns:m="http://schemas.openxmlformats.org/officeDocument/2006/math">
                    <m:r>
                      <a:rPr lang="en-GB" sz="1400" b="1" i="1">
                        <a:effectLst/>
                        <a:latin typeface="Cambria Math" panose="02040503050406030204" pitchFamily="18" charset="0"/>
                        <a:ea typeface="PMingLiU" panose="02020500000000000000" pitchFamily="18" charset="-120"/>
                        <a:cs typeface="Times New Roman" panose="02020603050405020304" pitchFamily="18" charset="0"/>
                      </a:rPr>
                      <m:t>𝒚</m:t>
                    </m:r>
                  </m:oMath>
                </a14:m>
                <a:r>
                  <a:rPr lang="en-GB" sz="1400" dirty="0">
                    <a:effectLst/>
                    <a:ea typeface="PMingLiU" panose="02020500000000000000" pitchFamily="18" charset="-120"/>
                  </a:rPr>
                  <a:t>, we minimize the negative log-likelihood with </a:t>
                </a:r>
                <a:r>
                  <a:rPr lang="en-GB" sz="1400" i="1" dirty="0">
                    <a:effectLst/>
                    <a:ea typeface="PMingLiU" panose="02020500000000000000" pitchFamily="18" charset="-120"/>
                  </a:rPr>
                  <a:t>c</a:t>
                </a:r>
                <a:r>
                  <a:rPr lang="en-GB" sz="1400" dirty="0">
                    <a:effectLst/>
                    <a:ea typeface="PMingLiU" panose="02020500000000000000" pitchFamily="18" charset="-120"/>
                  </a:rPr>
                  <a:t> classes after the </a:t>
                </a:r>
                <a:r>
                  <a:rPr lang="en-GB" sz="1400" dirty="0" err="1">
                    <a:effectLst/>
                    <a:ea typeface="PMingLiU" panose="02020500000000000000" pitchFamily="18" charset="-120"/>
                  </a:rPr>
                  <a:t>Softmax</a:t>
                </a:r>
                <a:r>
                  <a:rPr lang="en-GB" sz="1400" dirty="0">
                    <a:effectLst/>
                    <a:ea typeface="PMingLiU" panose="02020500000000000000" pitchFamily="18" charset="-120"/>
                  </a:rPr>
                  <a:t> function, as follows:</a:t>
                </a:r>
              </a:p>
            </p:txBody>
          </p:sp>
        </mc:Choice>
        <mc:Fallback xmlns="">
          <p:sp>
            <p:nvSpPr>
              <p:cNvPr id="2" name="Content Placeholder 1">
                <a:extLst>
                  <a:ext uri="{FF2B5EF4-FFF2-40B4-BE49-F238E27FC236}">
                    <a16:creationId xmlns:a16="http://schemas.microsoft.com/office/drawing/2014/main" id="{A11A2FD8-6548-8548-AAF6-B55091B5017C}"/>
                  </a:ext>
                </a:extLst>
              </p:cNvPr>
              <p:cNvSpPr>
                <a:spLocks noGrp="1" noRot="1" noChangeAspect="1" noMove="1" noResize="1" noEditPoints="1" noAdjustHandles="1" noChangeArrowheads="1" noChangeShapeType="1" noTextEdit="1"/>
              </p:cNvSpPr>
              <p:nvPr>
                <p:ph idx="1"/>
              </p:nvPr>
            </p:nvSpPr>
            <p:spPr>
              <a:xfrm>
                <a:off x="156883" y="561621"/>
                <a:ext cx="8730996" cy="3612305"/>
              </a:xfrm>
              <a:blipFill>
                <a:blip r:embed="rId3"/>
                <a:stretch>
                  <a:fillRect l="-419" t="-506" r="-20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02803713-1D95-0529-97B4-11ED84198029}"/>
              </a:ext>
            </a:extLst>
          </p:cNvPr>
          <p:cNvSpPr>
            <a:spLocks noGrp="1"/>
          </p:cNvSpPr>
          <p:nvPr>
            <p:ph type="title"/>
          </p:nvPr>
        </p:nvSpPr>
        <p:spPr/>
        <p:txBody>
          <a:bodyPr/>
          <a:lstStyle/>
          <a:p>
            <a:r>
              <a:rPr lang="en-US"/>
              <a:t>Classification Layer and Loss Function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F3051A-F125-6447-BA75-7B5300375172}"/>
                  </a:ext>
                </a:extLst>
              </p:cNvPr>
              <p:cNvSpPr txBox="1"/>
              <p:nvPr/>
            </p:nvSpPr>
            <p:spPr>
              <a:xfrm>
                <a:off x="-571406" y="3250237"/>
                <a:ext cx="4602892" cy="300788"/>
              </a:xfrm>
              <a:prstGeom prst="rect">
                <a:avLst/>
              </a:prstGeom>
              <a:noFill/>
            </p:spPr>
            <p:txBody>
              <a:bodyPr wrap="square">
                <a:spAutoFit/>
              </a:bodyPr>
              <a:lstStyle/>
              <a:p>
                <a:pPr marR="0" algn="ctr">
                  <a:lnSpc>
                    <a:spcPct val="100000"/>
                  </a:lnSpc>
                  <a:spcBef>
                    <a:spcPts val="1200"/>
                  </a:spcBef>
                  <a:spcAft>
                    <a:spcPts val="1200"/>
                  </a:spcAft>
                  <a:tabLst>
                    <a:tab pos="2610485" algn="ctr"/>
                    <a:tab pos="5039360" algn="r"/>
                  </a:tabLst>
                </a:pPr>
                <a:r>
                  <a:rPr lang="en-GB" sz="1200" dirty="0">
                    <a:effectLst/>
                    <a:ea typeface="PMingLiU" panose="02020500000000000000" pitchFamily="18" charset="-120"/>
                  </a:rPr>
                  <a:t> </a:t>
                </a:r>
                <a14:m>
                  <m:oMath xmlns:m="http://schemas.openxmlformats.org/officeDocument/2006/math">
                    <m:r>
                      <a:rPr lang="en-GB" sz="1200" i="1">
                        <a:effectLst/>
                        <a:latin typeface="Cambria Math" panose="02040503050406030204" pitchFamily="18" charset="0"/>
                        <a:ea typeface="SimSun" panose="02010600030101010101" pitchFamily="2" charset="-122"/>
                        <a:cs typeface="Times New Roman" panose="02020603050405020304" pitchFamily="18" charset="0"/>
                      </a:rPr>
                      <m:t>𝐿𝑜𝑠𝑠</m:t>
                    </m:r>
                    <m:r>
                      <a:rPr lang="en-GB" sz="1200">
                        <a:effectLst/>
                        <a:latin typeface="Cambria Math" panose="02040503050406030204" pitchFamily="18" charset="0"/>
                        <a:ea typeface="SimSun" panose="02010600030101010101" pitchFamily="2" charset="-122"/>
                        <a:cs typeface="Times New Roman" panose="02020603050405020304" pitchFamily="18" charset="0"/>
                      </a:rPr>
                      <m:t> = </m:t>
                    </m:r>
                    <m:r>
                      <a:rPr lang="en-GB" sz="12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GB" sz="12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GB" sz="1200" i="1">
                            <a:effectLst/>
                            <a:latin typeface="Cambria Math" panose="02040503050406030204" pitchFamily="18" charset="0"/>
                            <a:ea typeface="SimSun" panose="02010600030101010101" pitchFamily="2" charset="-122"/>
                            <a:cs typeface="Times New Roman" panose="02020603050405020304" pitchFamily="18" charset="0"/>
                          </a:rPr>
                          <m:t>𝑐</m:t>
                        </m:r>
                      </m:sup>
                      <m:e>
                        <m:r>
                          <a:rPr lang="en-GB" sz="1200" b="1" i="1">
                            <a:effectLst/>
                            <a:latin typeface="Cambria Math" panose="02040503050406030204" pitchFamily="18" charset="0"/>
                            <a:ea typeface="SimSun" panose="02010600030101010101" pitchFamily="2" charset="-122"/>
                            <a:cs typeface="Times New Roman" panose="02020603050405020304" pitchFamily="18" charset="0"/>
                          </a:rPr>
                          <m:t>𝒚</m:t>
                        </m:r>
                        <m:r>
                          <m:rPr>
                            <m:sty m:val="p"/>
                          </m:rPr>
                          <a:rPr lang="en-GB" sz="12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1200" b="0" i="0" smtClean="0">
                                <a:effectLst/>
                                <a:latin typeface="Cambria Math" panose="02040503050406030204" pitchFamily="18" charset="0"/>
                                <a:ea typeface="SimSun" panose="02010600030101010101" pitchFamily="2" charset="-122"/>
                                <a:cs typeface="Times New Roman" panose="02020603050405020304" pitchFamily="18" charset="0"/>
                              </a:rPr>
                              <m:t>s</m:t>
                            </m:r>
                            <m:r>
                              <m:rPr>
                                <m:sty m:val="p"/>
                              </m:rPr>
                              <a:rPr lang="en-GB" sz="1200">
                                <a:effectLst/>
                                <a:latin typeface="Cambria Math" panose="02040503050406030204" pitchFamily="18" charset="0"/>
                                <a:ea typeface="SimSun" panose="02010600030101010101" pitchFamily="2" charset="-122"/>
                                <a:cs typeface="Times New Roman" panose="02020603050405020304" pitchFamily="18" charset="0"/>
                              </a:rPr>
                              <m:t>oftmax</m:t>
                            </m:r>
                            <m:d>
                              <m:d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dPr>
                              <m:e>
                                <m:acc>
                                  <m:accPr>
                                    <m:chr m:val="̂"/>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200" b="1" i="1">
                                        <a:effectLst/>
                                        <a:latin typeface="Cambria Math" panose="02040503050406030204" pitchFamily="18" charset="0"/>
                                        <a:ea typeface="SimSun" panose="02010600030101010101" pitchFamily="2" charset="-122"/>
                                        <a:cs typeface="Times New Roman" panose="02020603050405020304" pitchFamily="18" charset="0"/>
                                      </a:rPr>
                                      <m:t>𝒚</m:t>
                                    </m:r>
                                  </m:e>
                                </m:acc>
                              </m:e>
                            </m:d>
                          </m:e>
                        </m:d>
                      </m:e>
                    </m:nary>
                    <m:r>
                      <a:rPr lang="en-GB" sz="1200">
                        <a:effectLst/>
                        <a:latin typeface="Cambria Math" panose="02040503050406030204" pitchFamily="18" charset="0"/>
                        <a:ea typeface="SimSun" panose="02010600030101010101" pitchFamily="2" charset="-122"/>
                        <a:cs typeface="Times New Roman" panose="02020603050405020304" pitchFamily="18" charset="0"/>
                      </a:rPr>
                      <m:t>.</m:t>
                    </m:r>
                  </m:oMath>
                </a14:m>
                <a:endParaRPr lang="en-US" sz="1200" dirty="0"/>
              </a:p>
            </p:txBody>
          </p:sp>
        </mc:Choice>
        <mc:Fallback xmlns="">
          <p:sp>
            <p:nvSpPr>
              <p:cNvPr id="7" name="TextBox 6">
                <a:extLst>
                  <a:ext uri="{FF2B5EF4-FFF2-40B4-BE49-F238E27FC236}">
                    <a16:creationId xmlns:a16="http://schemas.microsoft.com/office/drawing/2014/main" id="{1CF3051A-F125-6447-BA75-7B5300375172}"/>
                  </a:ext>
                </a:extLst>
              </p:cNvPr>
              <p:cNvSpPr txBox="1">
                <a:spLocks noRot="1" noChangeAspect="1" noMove="1" noResize="1" noEditPoints="1" noAdjustHandles="1" noChangeArrowheads="1" noChangeShapeType="1" noTextEdit="1"/>
              </p:cNvSpPr>
              <p:nvPr/>
            </p:nvSpPr>
            <p:spPr>
              <a:xfrm>
                <a:off x="-571406" y="3250237"/>
                <a:ext cx="4602892" cy="300788"/>
              </a:xfrm>
              <a:prstGeom prst="rect">
                <a:avLst/>
              </a:prstGeom>
              <a:blipFill>
                <a:blip r:embed="rId4"/>
                <a:stretch>
                  <a:fillRect t="-84000" b="-140000"/>
                </a:stretch>
              </a:blipFill>
            </p:spPr>
            <p:txBody>
              <a:bodyPr/>
              <a:lstStyle/>
              <a:p>
                <a:r>
                  <a:rPr lang="en-US">
                    <a:noFill/>
                  </a:rPr>
                  <a:t> </a:t>
                </a:r>
              </a:p>
            </p:txBody>
          </p:sp>
        </mc:Fallback>
      </mc:AlternateContent>
      <p:pic>
        <p:nvPicPr>
          <p:cNvPr id="9" name="Picture 8" descr="A diagram of a process&#10;&#10;Description automatically generated">
            <a:extLst>
              <a:ext uri="{FF2B5EF4-FFF2-40B4-BE49-F238E27FC236}">
                <a16:creationId xmlns:a16="http://schemas.microsoft.com/office/drawing/2014/main" id="{EFC6186B-DAD1-407C-7168-BA5D6DD6752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4259"/>
          <a:stretch/>
        </p:blipFill>
        <p:spPr>
          <a:xfrm>
            <a:off x="4133335" y="3342913"/>
            <a:ext cx="4025267" cy="1800042"/>
          </a:xfrm>
          <a:prstGeom prst="rect">
            <a:avLst/>
          </a:prstGeom>
        </p:spPr>
      </p:pic>
      <p:sp>
        <p:nvSpPr>
          <p:cNvPr id="3" name="Slide Number Placeholder 2">
            <a:extLst>
              <a:ext uri="{FF2B5EF4-FFF2-40B4-BE49-F238E27FC236}">
                <a16:creationId xmlns:a16="http://schemas.microsoft.com/office/drawing/2014/main" id="{966E7238-6D03-2D46-CD3B-343FE6823E59}"/>
              </a:ext>
            </a:extLst>
          </p:cNvPr>
          <p:cNvSpPr>
            <a:spLocks noGrp="1"/>
          </p:cNvSpPr>
          <p:nvPr>
            <p:ph type="sldNum" sz="quarter" idx="12"/>
          </p:nvPr>
        </p:nvSpPr>
        <p:spPr/>
        <p:txBody>
          <a:bodyPr/>
          <a:lstStyle/>
          <a:p>
            <a:fld id="{2B7B873C-A46E-4878-A014-BF36A57BE664}" type="slidenum">
              <a:rPr lang="en-US" smtClean="0"/>
              <a:pPr/>
              <a:t>23</a:t>
            </a:fld>
            <a:endParaRPr lang="en-US"/>
          </a:p>
        </p:txBody>
      </p:sp>
    </p:spTree>
    <p:extLst>
      <p:ext uri="{BB962C8B-B14F-4D97-AF65-F5344CB8AC3E}">
        <p14:creationId xmlns:p14="http://schemas.microsoft.com/office/powerpoint/2010/main" val="980378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CD65F-88D3-8503-9C84-B049402906D7}"/>
              </a:ext>
            </a:extLst>
          </p:cNvPr>
          <p:cNvSpPr>
            <a:spLocks noGrp="1"/>
          </p:cNvSpPr>
          <p:nvPr>
            <p:ph idx="1"/>
          </p:nvPr>
        </p:nvSpPr>
        <p:spPr>
          <a:xfrm>
            <a:off x="266700" y="670212"/>
            <a:ext cx="8248650" cy="3612305"/>
          </a:xfrm>
        </p:spPr>
        <p:txBody>
          <a:bodyPr>
            <a:normAutofit/>
          </a:bodyPr>
          <a:lstStyle/>
          <a:p>
            <a:pPr>
              <a:lnSpc>
                <a:spcPct val="150000"/>
              </a:lnSpc>
            </a:pPr>
            <a:r>
              <a:rPr lang="en-US" sz="1800" b="1" dirty="0">
                <a:solidFill>
                  <a:schemeClr val="accent1">
                    <a:lumMod val="50000"/>
                  </a:schemeClr>
                </a:solidFill>
              </a:rPr>
              <a:t>Datasets</a:t>
            </a:r>
          </a:p>
          <a:p>
            <a:pPr marL="285750" indent="-285750">
              <a:lnSpc>
                <a:spcPct val="150000"/>
              </a:lnSpc>
              <a:buFont typeface="Arial" panose="020B0604020202020204" pitchFamily="34" charset="0"/>
              <a:buChar char="•"/>
            </a:pPr>
            <a:r>
              <a:rPr lang="en-US" sz="1600" dirty="0"/>
              <a:t>PHEME [9]: 1972 </a:t>
            </a:r>
            <a:r>
              <a:rPr lang="en-US" sz="1600" dirty="0" err="1"/>
              <a:t>rumours</a:t>
            </a:r>
            <a:r>
              <a:rPr lang="en-US" sz="1600" dirty="0"/>
              <a:t>, 3030 non-</a:t>
            </a:r>
            <a:r>
              <a:rPr lang="en-US" sz="1600" dirty="0" err="1"/>
              <a:t>rumours</a:t>
            </a:r>
            <a:r>
              <a:rPr lang="en-US" sz="1600" dirty="0"/>
              <a:t>, from Twitter. </a:t>
            </a:r>
          </a:p>
          <a:p>
            <a:pPr marL="285750" indent="-285750">
              <a:lnSpc>
                <a:spcPct val="150000"/>
              </a:lnSpc>
              <a:buFont typeface="Arial" panose="020B0604020202020204" pitchFamily="34" charset="0"/>
              <a:buChar char="•"/>
            </a:pPr>
            <a:r>
              <a:rPr lang="en-US" sz="1600" dirty="0"/>
              <a:t>Weibo [10]: 6226 </a:t>
            </a:r>
            <a:r>
              <a:rPr lang="en-US" sz="1600" dirty="0" err="1"/>
              <a:t>rumours</a:t>
            </a:r>
            <a:r>
              <a:rPr lang="en-US" sz="1600" dirty="0"/>
              <a:t>, 9405 non-</a:t>
            </a:r>
            <a:r>
              <a:rPr lang="en-US" sz="1600" dirty="0" err="1"/>
              <a:t>rumours</a:t>
            </a:r>
            <a:r>
              <a:rPr lang="en-US" sz="1600" dirty="0"/>
              <a:t>, from Weibo.</a:t>
            </a:r>
          </a:p>
          <a:p>
            <a:pPr>
              <a:lnSpc>
                <a:spcPct val="150000"/>
              </a:lnSpc>
            </a:pPr>
            <a:r>
              <a:rPr lang="en-US" sz="1600" b="1" dirty="0">
                <a:solidFill>
                  <a:schemeClr val="accent1">
                    <a:lumMod val="50000"/>
                  </a:schemeClr>
                </a:solidFill>
              </a:rPr>
              <a:t>Hyperparameters</a:t>
            </a:r>
          </a:p>
          <a:p>
            <a:pPr marL="285750" indent="-285750">
              <a:lnSpc>
                <a:spcPct val="150000"/>
              </a:lnSpc>
              <a:buFont typeface="Arial" panose="020B0604020202020204" pitchFamily="34" charset="0"/>
              <a:buChar char="•"/>
            </a:pPr>
            <a:r>
              <a:rPr lang="en-US" sz="1600" dirty="0"/>
              <a:t>For all experiments, the models were trained with a mini-batch size of 64 for 10 epochs. </a:t>
            </a:r>
            <a:r>
              <a:rPr lang="en-US" sz="1600"/>
              <a:t>We use the Adam Optimizer with a fixed learning rate of 0.00002.</a:t>
            </a:r>
          </a:p>
          <a:p>
            <a:pPr marL="457200" indent="-457200">
              <a:lnSpc>
                <a:spcPct val="150000"/>
              </a:lnSpc>
              <a:buFont typeface="Arial" panose="020B0604020202020204" pitchFamily="34" charset="0"/>
              <a:buChar char="•"/>
            </a:pPr>
            <a:endParaRPr lang="en-US" sz="2000"/>
          </a:p>
        </p:txBody>
      </p:sp>
      <p:sp>
        <p:nvSpPr>
          <p:cNvPr id="4" name="Title 3">
            <a:extLst>
              <a:ext uri="{FF2B5EF4-FFF2-40B4-BE49-F238E27FC236}">
                <a16:creationId xmlns:a16="http://schemas.microsoft.com/office/drawing/2014/main" id="{0BE6D070-BB16-ABC8-26DA-14552A94F286}"/>
              </a:ext>
            </a:extLst>
          </p:cNvPr>
          <p:cNvSpPr>
            <a:spLocks noGrp="1"/>
          </p:cNvSpPr>
          <p:nvPr>
            <p:ph type="title"/>
          </p:nvPr>
        </p:nvSpPr>
        <p:spPr/>
        <p:txBody>
          <a:bodyPr/>
          <a:lstStyle/>
          <a:p>
            <a:r>
              <a:rPr lang="en-US"/>
              <a:t>Experimental Details</a:t>
            </a:r>
          </a:p>
        </p:txBody>
      </p:sp>
      <p:sp>
        <p:nvSpPr>
          <p:cNvPr id="5" name="TextBox 4">
            <a:extLst>
              <a:ext uri="{FF2B5EF4-FFF2-40B4-BE49-F238E27FC236}">
                <a16:creationId xmlns:a16="http://schemas.microsoft.com/office/drawing/2014/main" id="{42D4665E-A0D7-F899-2D8B-BABEBB1025BB}"/>
              </a:ext>
            </a:extLst>
          </p:cNvPr>
          <p:cNvSpPr txBox="1"/>
          <p:nvPr/>
        </p:nvSpPr>
        <p:spPr>
          <a:xfrm>
            <a:off x="114620" y="4519523"/>
            <a:ext cx="8349758" cy="430887"/>
          </a:xfrm>
          <a:prstGeom prst="rect">
            <a:avLst/>
          </a:prstGeom>
          <a:noFill/>
        </p:spPr>
        <p:txBody>
          <a:bodyPr wrap="square">
            <a:spAutoFit/>
          </a:bodyPr>
          <a:lstStyle/>
          <a:p>
            <a:r>
              <a:rPr lang="en-GB" sz="1100" dirty="0">
                <a:effectLst/>
                <a:latin typeface="Arial" panose="020B0604020202020204" pitchFamily="34" charset="0"/>
                <a:ea typeface="Times New Roman" panose="02020603050405020304" pitchFamily="18" charset="0"/>
                <a:cs typeface="Arial" panose="020B0604020202020204" pitchFamily="34" charset="0"/>
              </a:rPr>
              <a:t>[</a:t>
            </a:r>
            <a:r>
              <a:rPr lang="en-GB" sz="1100" dirty="0">
                <a:latin typeface="Arial" panose="020B0604020202020204" pitchFamily="34" charset="0"/>
                <a:ea typeface="Times New Roman" panose="02020603050405020304" pitchFamily="18" charset="0"/>
                <a:cs typeface="Arial" panose="020B0604020202020204" pitchFamily="34" charset="0"/>
              </a:rPr>
              <a:t>9</a:t>
            </a:r>
            <a:r>
              <a:rPr lang="en-GB" sz="1100" dirty="0">
                <a:effectLst/>
                <a:latin typeface="Arial" panose="020B0604020202020204" pitchFamily="34" charset="0"/>
                <a:ea typeface="Times New Roman" panose="02020603050405020304" pitchFamily="18" charset="0"/>
                <a:cs typeface="Arial" panose="020B0604020202020204" pitchFamily="34" charset="0"/>
              </a:rPr>
              <a:t>] </a:t>
            </a:r>
            <a:r>
              <a:rPr lang="en-GB" sz="1100" dirty="0" err="1">
                <a:latin typeface="Arial" panose="020B0604020202020204" pitchFamily="34" charset="0"/>
                <a:ea typeface="Times New Roman" panose="02020603050405020304" pitchFamily="18" charset="0"/>
                <a:cs typeface="Arial" panose="020B0604020202020204" pitchFamily="34" charset="0"/>
              </a:rPr>
              <a:t>Augbiaga</a:t>
            </a:r>
            <a:r>
              <a:rPr lang="en-GB" sz="1100" dirty="0">
                <a:effectLst/>
                <a:latin typeface="Arial" panose="020B0604020202020204" pitchFamily="34" charset="0"/>
                <a:ea typeface="Times New Roman" panose="02020603050405020304" pitchFamily="18" charset="0"/>
                <a:cs typeface="Arial" panose="020B0604020202020204" pitchFamily="34" charset="0"/>
              </a:rPr>
              <a:t> et al., “</a:t>
            </a:r>
            <a:r>
              <a:rPr lang="en-US" sz="1100" dirty="0">
                <a:effectLst/>
                <a:latin typeface="Arial" panose="020B0604020202020204" pitchFamily="34" charset="0"/>
                <a:ea typeface="Times New Roman" panose="02020603050405020304" pitchFamily="18" charset="0"/>
                <a:cs typeface="Arial" panose="020B0604020202020204" pitchFamily="34" charset="0"/>
              </a:rPr>
              <a:t>Exploiting Context for </a:t>
            </a:r>
            <a:r>
              <a:rPr lang="en-US" sz="1100" dirty="0" err="1">
                <a:effectLst/>
                <a:latin typeface="Arial" panose="020B0604020202020204" pitchFamily="34" charset="0"/>
                <a:ea typeface="Times New Roman" panose="02020603050405020304" pitchFamily="18" charset="0"/>
                <a:cs typeface="Arial" panose="020B0604020202020204" pitchFamily="34" charset="0"/>
              </a:rPr>
              <a:t>Rumour</a:t>
            </a:r>
            <a:r>
              <a:rPr lang="en-US" sz="1100" dirty="0">
                <a:effectLst/>
                <a:latin typeface="Arial" panose="020B0604020202020204" pitchFamily="34" charset="0"/>
                <a:ea typeface="Times New Roman" panose="02020603050405020304" pitchFamily="18" charset="0"/>
                <a:cs typeface="Arial" panose="020B0604020202020204" pitchFamily="34" charset="0"/>
              </a:rPr>
              <a:t> Detection in Social Media</a:t>
            </a:r>
            <a:r>
              <a:rPr lang="en-GB" sz="1100" dirty="0">
                <a:effectLst/>
                <a:latin typeface="Arial" panose="020B0604020202020204" pitchFamily="34" charset="0"/>
                <a:ea typeface="Times New Roman" panose="02020603050405020304" pitchFamily="18" charset="0"/>
                <a:cs typeface="Arial" panose="020B0604020202020204" pitchFamily="34" charset="0"/>
              </a:rPr>
              <a:t>,” </a:t>
            </a:r>
            <a:r>
              <a:rPr lang="en-GB" sz="1100" i="1" dirty="0">
                <a:effectLst/>
                <a:latin typeface="Arial" panose="020B0604020202020204" pitchFamily="34" charset="0"/>
                <a:ea typeface="Times New Roman" panose="02020603050405020304" pitchFamily="18" charset="0"/>
                <a:cs typeface="Arial" panose="020B0604020202020204" pitchFamily="34" charset="0"/>
              </a:rPr>
              <a:t>Int. Con</a:t>
            </a:r>
            <a:r>
              <a:rPr lang="en-GB" sz="1100" i="1" dirty="0">
                <a:latin typeface="Arial" panose="020B0604020202020204" pitchFamily="34" charset="0"/>
                <a:ea typeface="Times New Roman" panose="02020603050405020304" pitchFamily="18" charset="0"/>
                <a:cs typeface="Arial" panose="020B0604020202020204" pitchFamily="34" charset="0"/>
              </a:rPr>
              <a:t>f.</a:t>
            </a:r>
            <a:r>
              <a:rPr lang="en-GB" sz="1100" i="1" dirty="0">
                <a:effectLst/>
                <a:latin typeface="Arial" panose="020B0604020202020204" pitchFamily="34" charset="0"/>
                <a:ea typeface="Times New Roman" panose="02020603050405020304" pitchFamily="18" charset="0"/>
                <a:cs typeface="Arial" panose="020B0604020202020204" pitchFamily="34" charset="0"/>
              </a:rPr>
              <a:t> on Social Informatics</a:t>
            </a:r>
            <a:r>
              <a:rPr lang="en-GB" sz="1100" dirty="0">
                <a:effectLst/>
                <a:latin typeface="Arial" panose="020B0604020202020204" pitchFamily="34" charset="0"/>
                <a:ea typeface="Times New Roman" panose="02020603050405020304" pitchFamily="18" charset="0"/>
                <a:cs typeface="Arial" panose="020B0604020202020204" pitchFamily="34" charset="0"/>
              </a:rPr>
              <a:t>,” 2017</a:t>
            </a:r>
            <a:r>
              <a:rPr lang="en-GB" sz="1100" dirty="0">
                <a:latin typeface="Arial" panose="020B0604020202020204" pitchFamily="34" charset="0"/>
                <a:ea typeface="Times New Roman" panose="02020603050405020304" pitchFamily="18" charset="0"/>
                <a:cs typeface="Arial" panose="020B0604020202020204" pitchFamily="34" charset="0"/>
              </a:rPr>
              <a:t>.</a:t>
            </a:r>
          </a:p>
          <a:p>
            <a:r>
              <a:rPr lang="en-GB" sz="1100" dirty="0">
                <a:latin typeface="Arial" panose="020B0604020202020204" pitchFamily="34" charset="0"/>
                <a:cs typeface="Arial" panose="020B0604020202020204" pitchFamily="34" charset="0"/>
              </a:rPr>
              <a:t>[10] Jin et al., “</a:t>
            </a:r>
            <a:r>
              <a:rPr lang="en-US" sz="1100" dirty="0">
                <a:latin typeface="Arial" panose="020B0604020202020204" pitchFamily="34" charset="0"/>
                <a:cs typeface="Arial" panose="020B0604020202020204" pitchFamily="34" charset="0"/>
              </a:rPr>
              <a:t>Multimodal Fusion with Recurrent Neural Networks for </a:t>
            </a:r>
            <a:r>
              <a:rPr lang="en-US" sz="1100" dirty="0" err="1">
                <a:latin typeface="Arial" panose="020B0604020202020204" pitchFamily="34" charset="0"/>
                <a:cs typeface="Arial" panose="020B0604020202020204" pitchFamily="34" charset="0"/>
              </a:rPr>
              <a:t>Rumour</a:t>
            </a:r>
            <a:r>
              <a:rPr lang="en-US" sz="1100" dirty="0">
                <a:latin typeface="Arial" panose="020B0604020202020204" pitchFamily="34" charset="0"/>
                <a:cs typeface="Arial" panose="020B0604020202020204" pitchFamily="34" charset="0"/>
              </a:rPr>
              <a:t> Detection on Microblogs,” </a:t>
            </a:r>
            <a:r>
              <a:rPr lang="en-US" sz="1100" i="1" dirty="0">
                <a:latin typeface="Arial" panose="020B0604020202020204" pitchFamily="34" charset="0"/>
                <a:cs typeface="Arial" panose="020B0604020202020204" pitchFamily="34" charset="0"/>
              </a:rPr>
              <a:t>ACM MM</a:t>
            </a:r>
            <a:r>
              <a:rPr lang="en-US" sz="1100" dirty="0">
                <a:latin typeface="Arial" panose="020B0604020202020204" pitchFamily="34" charset="0"/>
                <a:cs typeface="Arial" panose="020B0604020202020204" pitchFamily="34" charset="0"/>
              </a:rPr>
              <a:t>, 2017.</a:t>
            </a:r>
          </a:p>
        </p:txBody>
      </p:sp>
      <p:sp>
        <p:nvSpPr>
          <p:cNvPr id="3" name="Slide Number Placeholder 2">
            <a:extLst>
              <a:ext uri="{FF2B5EF4-FFF2-40B4-BE49-F238E27FC236}">
                <a16:creationId xmlns:a16="http://schemas.microsoft.com/office/drawing/2014/main" id="{F48455B1-A61E-2EE1-0FD8-DE770E928ADF}"/>
              </a:ext>
            </a:extLst>
          </p:cNvPr>
          <p:cNvSpPr>
            <a:spLocks noGrp="1"/>
          </p:cNvSpPr>
          <p:nvPr>
            <p:ph type="sldNum" sz="quarter" idx="12"/>
          </p:nvPr>
        </p:nvSpPr>
        <p:spPr/>
        <p:txBody>
          <a:bodyPr/>
          <a:lstStyle/>
          <a:p>
            <a:fld id="{2B7B873C-A46E-4878-A014-BF36A57BE664}" type="slidenum">
              <a:rPr lang="en-US" smtClean="0"/>
              <a:pPr/>
              <a:t>24</a:t>
            </a:fld>
            <a:endParaRPr lang="en-US"/>
          </a:p>
        </p:txBody>
      </p:sp>
    </p:spTree>
    <p:extLst>
      <p:ext uri="{BB962C8B-B14F-4D97-AF65-F5344CB8AC3E}">
        <p14:creationId xmlns:p14="http://schemas.microsoft.com/office/powerpoint/2010/main" val="3496263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1F5096-6551-DC73-5915-6A6F40EA5C80}"/>
              </a:ext>
            </a:extLst>
          </p:cNvPr>
          <p:cNvSpPr>
            <a:spLocks noGrp="1"/>
          </p:cNvSpPr>
          <p:nvPr>
            <p:ph type="title"/>
          </p:nvPr>
        </p:nvSpPr>
        <p:spPr>
          <a:xfrm>
            <a:off x="46658" y="-65117"/>
            <a:ext cx="8248650" cy="706897"/>
          </a:xfrm>
        </p:spPr>
        <p:txBody>
          <a:bodyPr anchor="ctr">
            <a:normAutofit/>
          </a:bodyPr>
          <a:lstStyle/>
          <a:p>
            <a:r>
              <a:rPr lang="en-US"/>
              <a:t>Results on PHEME Dataset</a:t>
            </a:r>
          </a:p>
        </p:txBody>
      </p:sp>
      <p:graphicFrame>
        <p:nvGraphicFramePr>
          <p:cNvPr id="12" name="Table 11">
            <a:extLst>
              <a:ext uri="{FF2B5EF4-FFF2-40B4-BE49-F238E27FC236}">
                <a16:creationId xmlns:a16="http://schemas.microsoft.com/office/drawing/2014/main" id="{72EEF8CC-94BC-ADB2-D03C-7BA6EF94EA77}"/>
              </a:ext>
            </a:extLst>
          </p:cNvPr>
          <p:cNvGraphicFramePr>
            <a:graphicFrameLocks noGrp="1"/>
          </p:cNvGraphicFramePr>
          <p:nvPr>
            <p:extLst>
              <p:ext uri="{D42A27DB-BD31-4B8C-83A1-F6EECF244321}">
                <p14:modId xmlns:p14="http://schemas.microsoft.com/office/powerpoint/2010/main" val="1779350298"/>
              </p:ext>
            </p:extLst>
          </p:nvPr>
        </p:nvGraphicFramePr>
        <p:xfrm>
          <a:off x="664000" y="830709"/>
          <a:ext cx="7454052" cy="3612312"/>
        </p:xfrm>
        <a:graphic>
          <a:graphicData uri="http://schemas.openxmlformats.org/drawingml/2006/table">
            <a:tbl>
              <a:tblPr/>
              <a:tblGrid>
                <a:gridCol w="1796217">
                  <a:extLst>
                    <a:ext uri="{9D8B030D-6E8A-4147-A177-3AD203B41FA5}">
                      <a16:colId xmlns:a16="http://schemas.microsoft.com/office/drawing/2014/main" val="192869598"/>
                    </a:ext>
                  </a:extLst>
                </a:gridCol>
                <a:gridCol w="1592952">
                  <a:extLst>
                    <a:ext uri="{9D8B030D-6E8A-4147-A177-3AD203B41FA5}">
                      <a16:colId xmlns:a16="http://schemas.microsoft.com/office/drawing/2014/main" val="3247839315"/>
                    </a:ext>
                  </a:extLst>
                </a:gridCol>
                <a:gridCol w="1354961">
                  <a:extLst>
                    <a:ext uri="{9D8B030D-6E8A-4147-A177-3AD203B41FA5}">
                      <a16:colId xmlns:a16="http://schemas.microsoft.com/office/drawing/2014/main" val="178427192"/>
                    </a:ext>
                  </a:extLst>
                </a:gridCol>
                <a:gridCol w="1354961">
                  <a:extLst>
                    <a:ext uri="{9D8B030D-6E8A-4147-A177-3AD203B41FA5}">
                      <a16:colId xmlns:a16="http://schemas.microsoft.com/office/drawing/2014/main" val="1512849605"/>
                    </a:ext>
                  </a:extLst>
                </a:gridCol>
                <a:gridCol w="1354961">
                  <a:extLst>
                    <a:ext uri="{9D8B030D-6E8A-4147-A177-3AD203B41FA5}">
                      <a16:colId xmlns:a16="http://schemas.microsoft.com/office/drawing/2014/main" val="1635543231"/>
                    </a:ext>
                  </a:extLst>
                </a:gridCol>
              </a:tblGrid>
              <a:tr h="602052">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Methods</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GB" sz="1500" b="0" i="0" u="none" strike="noStrike" kern="1200">
                          <a:solidFill>
                            <a:srgbClr val="000000"/>
                          </a:solidFill>
                          <a:effectLst/>
                          <a:latin typeface="Times New Roman" panose="02020603050405020304" pitchFamily="18" charset="0"/>
                          <a:ea typeface="+mn-ea"/>
                          <a:cs typeface="Times New Roman" panose="02020603050405020304" pitchFamily="18" charset="0"/>
                        </a:rPr>
                        <a:t>Accuracy</a:t>
                      </a:r>
                      <a:endPar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endParaRPr>
                    </a:p>
                  </a:txBody>
                  <a:tcPr marL="13526" marR="13526" marT="13526"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 Precision</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 Recall </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F1 </a:t>
                      </a:r>
                    </a:p>
                  </a:txBody>
                  <a:tcPr marL="13526" marR="13526" marT="13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2551514"/>
                  </a:ext>
                </a:extLst>
              </a:tr>
              <a:tr h="301026">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SVM [42]</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0.639</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0.638</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0.641</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0.639</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0350998"/>
                  </a:ext>
                </a:extLst>
              </a:tr>
              <a:tr h="301026">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GRU [28]</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0.832</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0.819</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0.804</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0.805</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4661111"/>
                  </a:ext>
                </a:extLst>
              </a:tr>
              <a:tr h="301026">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CNN [43]</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0.779</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0.766</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0.741</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0.749</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4735864"/>
                  </a:ext>
                </a:extLst>
              </a:tr>
              <a:tr h="301026">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TextGCN [44]</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0.828</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0.801</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0.782</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0.783</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3544675"/>
                  </a:ext>
                </a:extLst>
              </a:tr>
              <a:tr h="301026">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Att-RNN [18]</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0.850</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0.834</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0.824</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0.829</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2338384"/>
                  </a:ext>
                </a:extLst>
              </a:tr>
              <a:tr h="301026">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EANN [16]</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0.681</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0.693</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0.707</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0.721</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1056251"/>
                  </a:ext>
                </a:extLst>
              </a:tr>
              <a:tr h="301026">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MVAE [45]</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0.852</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0.839</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0.818</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0.827</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2197538"/>
                  </a:ext>
                </a:extLst>
              </a:tr>
              <a:tr h="301026">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SAFE [46]</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0.811</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0.817</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0.750</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a:solidFill>
                            <a:srgbClr val="000000"/>
                          </a:solidFill>
                          <a:effectLst/>
                          <a:latin typeface="Times New Roman" panose="02020603050405020304" pitchFamily="18" charset="0"/>
                        </a:rPr>
                        <a:t>0.767</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3805366"/>
                  </a:ext>
                </a:extLst>
              </a:tr>
              <a:tr h="301026">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MMCN [47]</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1500" b="0" i="0" u="none" strike="noStrike" dirty="0">
                          <a:solidFill>
                            <a:srgbClr val="000000"/>
                          </a:solidFill>
                          <a:effectLst/>
                          <a:latin typeface="Times New Roman" panose="02020603050405020304" pitchFamily="18" charset="0"/>
                          <a:cs typeface="Times New Roman" panose="02020603050405020304" pitchFamily="18" charset="0"/>
                        </a:rPr>
                        <a:t>0.872</a:t>
                      </a:r>
                      <a:endParaRPr lang="en-HK" sz="1500" b="0" i="0" u="none" strike="noStrike" dirty="0">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dirty="0">
                          <a:solidFill>
                            <a:srgbClr val="000000"/>
                          </a:solidFill>
                          <a:effectLst/>
                          <a:latin typeface="Times New Roman" panose="02020603050405020304" pitchFamily="18" charset="0"/>
                        </a:rPr>
                        <a:t>0.863</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dirty="0">
                          <a:solidFill>
                            <a:srgbClr val="000000"/>
                          </a:solidFill>
                          <a:effectLst/>
                          <a:latin typeface="Times New Roman" panose="02020603050405020304" pitchFamily="18" charset="0"/>
                        </a:rPr>
                        <a:t>0.850</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HK" sz="1500" b="0" i="0" u="none" strike="noStrike" dirty="0">
                          <a:solidFill>
                            <a:srgbClr val="000000"/>
                          </a:solidFill>
                          <a:effectLst/>
                          <a:latin typeface="Times New Roman" panose="02020603050405020304" pitchFamily="18" charset="0"/>
                        </a:rPr>
                        <a:t>0.856</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576360"/>
                  </a:ext>
                </a:extLst>
              </a:tr>
              <a:tr h="301026">
                <a:tc>
                  <a:txBody>
                    <a:bodyPr/>
                    <a:lstStyle/>
                    <a:p>
                      <a:pPr algn="ctr" fontAlgn="ctr"/>
                      <a:r>
                        <a:rPr lang="en-GB" sz="1500" b="1" i="0" u="none" strike="noStrike">
                          <a:solidFill>
                            <a:srgbClr val="000000"/>
                          </a:solidFill>
                          <a:effectLst/>
                          <a:latin typeface="Times New Roman" panose="02020603050405020304" pitchFamily="18" charset="0"/>
                          <a:cs typeface="Times New Roman" panose="02020603050405020304" pitchFamily="18" charset="0"/>
                        </a:rPr>
                        <a:t>CBAN (Ours)</a:t>
                      </a:r>
                      <a:endParaRPr lang="en-HK" sz="1500" b="1"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fontAlgn="ctr">
                        <a:lnSpc>
                          <a:spcPct val="115000"/>
                        </a:lnSpc>
                        <a:spcBef>
                          <a:spcPts val="0"/>
                        </a:spcBef>
                        <a:spcAft>
                          <a:spcPts val="0"/>
                        </a:spcAft>
                      </a:pPr>
                      <a:r>
                        <a:rPr lang="en-GB" sz="1600" b="1" i="0" u="none" strike="noStrike" dirty="0">
                          <a:effectLst/>
                          <a:latin typeface="Times New Roman" panose="02020603050405020304" pitchFamily="18" charset="0"/>
                          <a:ea typeface="PMingLiU" panose="02020500000000000000" pitchFamily="18" charset="-120"/>
                          <a:cs typeface="Times New Roman" panose="02020603050405020304" pitchFamily="18" charset="0"/>
                        </a:rPr>
                        <a:t>0.894</a:t>
                      </a:r>
                      <a:endParaRPr lang="en-GB" sz="2900" b="0" i="0" u="none" strike="noStrike" dirty="0">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fontAlgn="ctr">
                        <a:lnSpc>
                          <a:spcPct val="115000"/>
                        </a:lnSpc>
                        <a:spcBef>
                          <a:spcPts val="0"/>
                        </a:spcBef>
                        <a:spcAft>
                          <a:spcPts val="0"/>
                        </a:spcAft>
                      </a:pPr>
                      <a:r>
                        <a:rPr lang="en-GB" sz="1600" b="1" i="0" u="none" strike="noStrike" dirty="0">
                          <a:effectLst/>
                          <a:latin typeface="Times New Roman" panose="02020603050405020304" pitchFamily="18" charset="0"/>
                          <a:ea typeface="PMingLiU" panose="02020500000000000000" pitchFamily="18" charset="-120"/>
                          <a:cs typeface="Times New Roman" panose="02020603050405020304" pitchFamily="18" charset="0"/>
                        </a:rPr>
                        <a:t>0.868</a:t>
                      </a:r>
                      <a:endParaRPr lang="en-GB" sz="2900" b="0" i="0" u="none" strike="noStrike" dirty="0">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fontAlgn="ctr">
                        <a:lnSpc>
                          <a:spcPct val="115000"/>
                        </a:lnSpc>
                        <a:spcBef>
                          <a:spcPts val="0"/>
                        </a:spcBef>
                        <a:spcAft>
                          <a:spcPts val="0"/>
                        </a:spcAft>
                      </a:pPr>
                      <a:r>
                        <a:rPr lang="en-GB" sz="1600" b="1" i="0" u="none" strike="noStrike" dirty="0">
                          <a:effectLst/>
                          <a:latin typeface="Times New Roman" panose="02020603050405020304" pitchFamily="18" charset="0"/>
                          <a:ea typeface="PMingLiU" panose="02020500000000000000" pitchFamily="18" charset="-120"/>
                          <a:cs typeface="Times New Roman" panose="02020603050405020304" pitchFamily="18" charset="0"/>
                        </a:rPr>
                        <a:t>0.878</a:t>
                      </a:r>
                      <a:endParaRPr lang="en-GB" sz="2900" b="0" i="0" u="none" strike="noStrike" dirty="0">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fontAlgn="ctr">
                        <a:lnSpc>
                          <a:spcPct val="115000"/>
                        </a:lnSpc>
                        <a:spcBef>
                          <a:spcPts val="0"/>
                        </a:spcBef>
                        <a:spcAft>
                          <a:spcPts val="0"/>
                        </a:spcAft>
                      </a:pPr>
                      <a:r>
                        <a:rPr lang="en-GB" sz="1600" b="1" i="0" u="none" strike="noStrike" dirty="0">
                          <a:effectLst/>
                          <a:latin typeface="Times New Roman" panose="02020603050405020304" pitchFamily="18" charset="0"/>
                          <a:ea typeface="PMingLiU" panose="02020500000000000000" pitchFamily="18" charset="-120"/>
                          <a:cs typeface="Times New Roman" panose="02020603050405020304" pitchFamily="18" charset="0"/>
                        </a:rPr>
                        <a:t>0.894</a:t>
                      </a:r>
                      <a:endParaRPr lang="en-GB" sz="2900" b="0" i="0" u="none" strike="noStrike" dirty="0">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3684585"/>
                  </a:ext>
                </a:extLst>
              </a:tr>
            </a:tbl>
          </a:graphicData>
        </a:graphic>
      </p:graphicFrame>
      <p:sp>
        <p:nvSpPr>
          <p:cNvPr id="3" name="Slide Number Placeholder 2">
            <a:extLst>
              <a:ext uri="{FF2B5EF4-FFF2-40B4-BE49-F238E27FC236}">
                <a16:creationId xmlns:a16="http://schemas.microsoft.com/office/drawing/2014/main" id="{70C04832-675B-6A70-A19C-B2A9A383DF21}"/>
              </a:ext>
            </a:extLst>
          </p:cNvPr>
          <p:cNvSpPr>
            <a:spLocks noGrp="1"/>
          </p:cNvSpPr>
          <p:nvPr>
            <p:ph type="sldNum" sz="quarter" idx="12"/>
          </p:nvPr>
        </p:nvSpPr>
        <p:spPr/>
        <p:txBody>
          <a:bodyPr/>
          <a:lstStyle/>
          <a:p>
            <a:fld id="{2B7B873C-A46E-4878-A014-BF36A57BE664}" type="slidenum">
              <a:rPr lang="en-US" smtClean="0"/>
              <a:pPr/>
              <a:t>25</a:t>
            </a:fld>
            <a:endParaRPr lang="en-US"/>
          </a:p>
        </p:txBody>
      </p:sp>
    </p:spTree>
    <p:extLst>
      <p:ext uri="{BB962C8B-B14F-4D97-AF65-F5344CB8AC3E}">
        <p14:creationId xmlns:p14="http://schemas.microsoft.com/office/powerpoint/2010/main" val="1786154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F5DBD6-F014-F769-643E-B191ED059F51}"/>
              </a:ext>
            </a:extLst>
          </p:cNvPr>
          <p:cNvSpPr>
            <a:spLocks noGrp="1"/>
          </p:cNvSpPr>
          <p:nvPr>
            <p:ph type="title"/>
          </p:nvPr>
        </p:nvSpPr>
        <p:spPr/>
        <p:txBody>
          <a:bodyPr/>
          <a:lstStyle/>
          <a:p>
            <a:r>
              <a:rPr lang="en-US"/>
              <a:t>Results on WEIBO Dataset</a:t>
            </a:r>
          </a:p>
        </p:txBody>
      </p:sp>
      <p:graphicFrame>
        <p:nvGraphicFramePr>
          <p:cNvPr id="9" name="Table 8">
            <a:extLst>
              <a:ext uri="{FF2B5EF4-FFF2-40B4-BE49-F238E27FC236}">
                <a16:creationId xmlns:a16="http://schemas.microsoft.com/office/drawing/2014/main" id="{81AC5A83-5464-5169-BCEC-8B9702E5A317}"/>
              </a:ext>
            </a:extLst>
          </p:cNvPr>
          <p:cNvGraphicFramePr>
            <a:graphicFrameLocks noGrp="1"/>
          </p:cNvGraphicFramePr>
          <p:nvPr>
            <p:extLst>
              <p:ext uri="{D42A27DB-BD31-4B8C-83A1-F6EECF244321}">
                <p14:modId xmlns:p14="http://schemas.microsoft.com/office/powerpoint/2010/main" val="2253935265"/>
              </p:ext>
            </p:extLst>
          </p:nvPr>
        </p:nvGraphicFramePr>
        <p:xfrm>
          <a:off x="664000" y="830709"/>
          <a:ext cx="7454052" cy="3612312"/>
        </p:xfrm>
        <a:graphic>
          <a:graphicData uri="http://schemas.openxmlformats.org/drawingml/2006/table">
            <a:tbl>
              <a:tblPr/>
              <a:tblGrid>
                <a:gridCol w="1796217">
                  <a:extLst>
                    <a:ext uri="{9D8B030D-6E8A-4147-A177-3AD203B41FA5}">
                      <a16:colId xmlns:a16="http://schemas.microsoft.com/office/drawing/2014/main" val="192869598"/>
                    </a:ext>
                  </a:extLst>
                </a:gridCol>
                <a:gridCol w="1592952">
                  <a:extLst>
                    <a:ext uri="{9D8B030D-6E8A-4147-A177-3AD203B41FA5}">
                      <a16:colId xmlns:a16="http://schemas.microsoft.com/office/drawing/2014/main" val="3247839315"/>
                    </a:ext>
                  </a:extLst>
                </a:gridCol>
                <a:gridCol w="1354961">
                  <a:extLst>
                    <a:ext uri="{9D8B030D-6E8A-4147-A177-3AD203B41FA5}">
                      <a16:colId xmlns:a16="http://schemas.microsoft.com/office/drawing/2014/main" val="178427192"/>
                    </a:ext>
                  </a:extLst>
                </a:gridCol>
                <a:gridCol w="1354961">
                  <a:extLst>
                    <a:ext uri="{9D8B030D-6E8A-4147-A177-3AD203B41FA5}">
                      <a16:colId xmlns:a16="http://schemas.microsoft.com/office/drawing/2014/main" val="1512849605"/>
                    </a:ext>
                  </a:extLst>
                </a:gridCol>
                <a:gridCol w="1354961">
                  <a:extLst>
                    <a:ext uri="{9D8B030D-6E8A-4147-A177-3AD203B41FA5}">
                      <a16:colId xmlns:a16="http://schemas.microsoft.com/office/drawing/2014/main" val="1635543231"/>
                    </a:ext>
                  </a:extLst>
                </a:gridCol>
              </a:tblGrid>
              <a:tr h="602052">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Methods</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GB" sz="1500" b="0" i="0" u="none" strike="noStrike" kern="1200">
                          <a:solidFill>
                            <a:srgbClr val="000000"/>
                          </a:solidFill>
                          <a:effectLst/>
                          <a:latin typeface="Times New Roman" panose="02020603050405020304" pitchFamily="18" charset="0"/>
                          <a:ea typeface="+mn-ea"/>
                          <a:cs typeface="Times New Roman" panose="02020603050405020304" pitchFamily="18" charset="0"/>
                        </a:rPr>
                        <a:t>Accuracy</a:t>
                      </a:r>
                      <a:endPar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endParaRPr>
                    </a:p>
                  </a:txBody>
                  <a:tcPr marL="13526" marR="13526" marT="13526"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 Precision</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 Recall </a:t>
                      </a: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F1 </a:t>
                      </a:r>
                    </a:p>
                  </a:txBody>
                  <a:tcPr marL="13526" marR="13526" marT="13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2551514"/>
                  </a:ext>
                </a:extLst>
              </a:tr>
              <a:tr h="301026">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SVM [42]</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GB"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0.640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0350998"/>
                  </a:ext>
                </a:extLst>
              </a:tr>
              <a:tr h="301026">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GRU [28]</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GB"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4661111"/>
                  </a:ext>
                </a:extLst>
              </a:tr>
              <a:tr h="301026">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CNN [43]</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GB"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0.742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4735864"/>
                  </a:ext>
                </a:extLst>
              </a:tr>
              <a:tr h="301026">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TextGCN [44]</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GB"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0.787</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0.844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0.777</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3544675"/>
                  </a:ext>
                </a:extLst>
              </a:tr>
              <a:tr h="301026">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Att-RNN [18]</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GB"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0.772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0.787</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0.838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0.769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2338384"/>
                  </a:ext>
                </a:extLst>
              </a:tr>
              <a:tr h="301026">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EANN [16]</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GB"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0.782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0.790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0.818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0.780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1056251"/>
                  </a:ext>
                </a:extLst>
              </a:tr>
              <a:tr h="301026">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MVAE [45]</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GB"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0.824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0.828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0.829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0.823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2197538"/>
                  </a:ext>
                </a:extLst>
              </a:tr>
              <a:tr h="301026">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SAFE [46]</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GB"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0.763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0.775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0.846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a:solidFill>
                            <a:srgbClr val="000000"/>
                          </a:solidFill>
                          <a:effectLst/>
                          <a:latin typeface="Times New Roman" panose="02020603050405020304" pitchFamily="18" charset="0"/>
                          <a:ea typeface="+mn-ea"/>
                          <a:cs typeface="Times New Roman" panose="02020603050405020304" pitchFamily="18" charset="0"/>
                        </a:rPr>
                        <a:t>0.761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3805366"/>
                  </a:ext>
                </a:extLst>
              </a:tr>
              <a:tr h="301026">
                <a:tc>
                  <a:txBody>
                    <a:bodyPr/>
                    <a:lstStyle/>
                    <a:p>
                      <a:pPr algn="ctr" fontAlgn="ctr"/>
                      <a:r>
                        <a:rPr lang="en-GB" sz="1500" b="0" i="0" u="none" strike="noStrike">
                          <a:solidFill>
                            <a:srgbClr val="000000"/>
                          </a:solidFill>
                          <a:effectLst/>
                          <a:latin typeface="Times New Roman" panose="02020603050405020304" pitchFamily="18" charset="0"/>
                          <a:cs typeface="Times New Roman" panose="02020603050405020304" pitchFamily="18" charset="0"/>
                        </a:rPr>
                        <a:t>MMCN [47]</a:t>
                      </a:r>
                      <a:endParaRPr lang="en-HK" sz="1500" b="0"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GB" sz="15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HK" sz="15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576360"/>
                  </a:ext>
                </a:extLst>
              </a:tr>
              <a:tr h="301026">
                <a:tc>
                  <a:txBody>
                    <a:bodyPr/>
                    <a:lstStyle/>
                    <a:p>
                      <a:pPr algn="ctr" fontAlgn="ctr"/>
                      <a:r>
                        <a:rPr lang="en-GB" sz="1500" b="1" i="0" u="none" strike="noStrike">
                          <a:solidFill>
                            <a:srgbClr val="000000"/>
                          </a:solidFill>
                          <a:effectLst/>
                          <a:latin typeface="Times New Roman" panose="02020603050405020304" pitchFamily="18" charset="0"/>
                          <a:cs typeface="Times New Roman" panose="02020603050405020304" pitchFamily="18" charset="0"/>
                        </a:rPr>
                        <a:t>CBAN (Ours)</a:t>
                      </a:r>
                      <a:endParaRPr lang="en-HK" sz="1500" b="1" i="0" u="none" strike="noStrike">
                        <a:solidFill>
                          <a:srgbClr val="000000"/>
                        </a:solidFill>
                        <a:effectLst/>
                        <a:latin typeface="Times New Roman" panose="02020603050405020304" pitchFamily="18" charset="0"/>
                      </a:endParaRPr>
                    </a:p>
                  </a:txBody>
                  <a:tcPr marL="13526" marR="13526" marT="135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15000"/>
                        </a:lnSpc>
                        <a:spcBef>
                          <a:spcPts val="0"/>
                        </a:spcBef>
                        <a:spcAft>
                          <a:spcPts val="0"/>
                        </a:spcAft>
                      </a:pPr>
                      <a:r>
                        <a:rPr lang="en-GB" sz="1500" b="1" i="0" u="none" strike="noStrike" kern="1200" dirty="0">
                          <a:solidFill>
                            <a:srgbClr val="000000"/>
                          </a:solidFill>
                          <a:effectLst/>
                          <a:latin typeface="Times New Roman" panose="02020603050405020304" pitchFamily="18" charset="0"/>
                          <a:ea typeface="+mn-ea"/>
                          <a:cs typeface="Times New Roman" panose="02020603050405020304" pitchFamily="18" charset="0"/>
                        </a:rPr>
                        <a:t>0.934</a:t>
                      </a: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15000"/>
                        </a:lnSpc>
                        <a:spcBef>
                          <a:spcPts val="0"/>
                        </a:spcBef>
                        <a:spcAft>
                          <a:spcPts val="0"/>
                        </a:spcAft>
                      </a:pPr>
                      <a:r>
                        <a:rPr lang="en-GB" sz="1500" b="1" i="0" u="none" strike="noStrike" kern="1200" dirty="0">
                          <a:solidFill>
                            <a:srgbClr val="000000"/>
                          </a:solidFill>
                          <a:effectLst/>
                          <a:latin typeface="Times New Roman" panose="02020603050405020304" pitchFamily="18" charset="0"/>
                          <a:ea typeface="+mn-ea"/>
                          <a:cs typeface="Times New Roman" panose="02020603050405020304" pitchFamily="18" charset="0"/>
                        </a:rPr>
                        <a:t>0.935</a:t>
                      </a: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15000"/>
                        </a:lnSpc>
                        <a:spcBef>
                          <a:spcPts val="0"/>
                        </a:spcBef>
                        <a:spcAft>
                          <a:spcPts val="0"/>
                        </a:spcAft>
                      </a:pPr>
                      <a:r>
                        <a:rPr lang="en-GB" sz="1500" b="1" i="0" u="none" strike="noStrike" kern="1200" dirty="0">
                          <a:solidFill>
                            <a:srgbClr val="000000"/>
                          </a:solidFill>
                          <a:effectLst/>
                          <a:latin typeface="Times New Roman" panose="02020603050405020304" pitchFamily="18" charset="0"/>
                          <a:ea typeface="+mn-ea"/>
                          <a:cs typeface="Times New Roman" panose="02020603050405020304" pitchFamily="18" charset="0"/>
                        </a:rPr>
                        <a:t>0.934</a:t>
                      </a: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15000"/>
                        </a:lnSpc>
                        <a:spcBef>
                          <a:spcPts val="0"/>
                        </a:spcBef>
                        <a:spcAft>
                          <a:spcPts val="0"/>
                        </a:spcAft>
                      </a:pPr>
                      <a:r>
                        <a:rPr lang="en-GB" sz="1500" b="1" i="0" u="none" strike="noStrike" kern="1200" dirty="0">
                          <a:solidFill>
                            <a:srgbClr val="000000"/>
                          </a:solidFill>
                          <a:effectLst/>
                          <a:latin typeface="Times New Roman" panose="02020603050405020304" pitchFamily="18" charset="0"/>
                          <a:ea typeface="+mn-ea"/>
                          <a:cs typeface="Times New Roman" panose="02020603050405020304" pitchFamily="18" charset="0"/>
                        </a:rPr>
                        <a:t>0.934</a:t>
                      </a: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3684585"/>
                  </a:ext>
                </a:extLst>
              </a:tr>
            </a:tbl>
          </a:graphicData>
        </a:graphic>
      </p:graphicFrame>
      <p:sp>
        <p:nvSpPr>
          <p:cNvPr id="3" name="Slide Number Placeholder 2">
            <a:extLst>
              <a:ext uri="{FF2B5EF4-FFF2-40B4-BE49-F238E27FC236}">
                <a16:creationId xmlns:a16="http://schemas.microsoft.com/office/drawing/2014/main" id="{DBECE217-5581-2DC2-BBBD-4BB04A9F2B68}"/>
              </a:ext>
            </a:extLst>
          </p:cNvPr>
          <p:cNvSpPr>
            <a:spLocks noGrp="1"/>
          </p:cNvSpPr>
          <p:nvPr>
            <p:ph type="sldNum" sz="quarter" idx="12"/>
          </p:nvPr>
        </p:nvSpPr>
        <p:spPr/>
        <p:txBody>
          <a:bodyPr/>
          <a:lstStyle/>
          <a:p>
            <a:fld id="{2B7B873C-A46E-4878-A014-BF36A57BE664}" type="slidenum">
              <a:rPr lang="en-US" smtClean="0"/>
              <a:pPr/>
              <a:t>26</a:t>
            </a:fld>
            <a:endParaRPr lang="en-US"/>
          </a:p>
        </p:txBody>
      </p:sp>
    </p:spTree>
    <p:extLst>
      <p:ext uri="{BB962C8B-B14F-4D97-AF65-F5344CB8AC3E}">
        <p14:creationId xmlns:p14="http://schemas.microsoft.com/office/powerpoint/2010/main" val="756622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87316-1780-2C6F-120F-3C694F9956B9}"/>
              </a:ext>
            </a:extLst>
          </p:cNvPr>
          <p:cNvSpPr>
            <a:spLocks noGrp="1"/>
          </p:cNvSpPr>
          <p:nvPr>
            <p:ph type="title"/>
          </p:nvPr>
        </p:nvSpPr>
        <p:spPr>
          <a:xfrm>
            <a:off x="46658" y="-65117"/>
            <a:ext cx="8248650" cy="706897"/>
          </a:xfrm>
        </p:spPr>
        <p:txBody>
          <a:bodyPr anchor="ctr">
            <a:normAutofit/>
          </a:bodyPr>
          <a:lstStyle/>
          <a:p>
            <a:r>
              <a:rPr lang="en-US"/>
              <a:t>Ablation Studies on CBAN</a:t>
            </a:r>
          </a:p>
        </p:txBody>
      </p:sp>
      <p:graphicFrame>
        <p:nvGraphicFramePr>
          <p:cNvPr id="4" name="Table 3">
            <a:extLst>
              <a:ext uri="{FF2B5EF4-FFF2-40B4-BE49-F238E27FC236}">
                <a16:creationId xmlns:a16="http://schemas.microsoft.com/office/drawing/2014/main" id="{581628F8-39F2-DE03-DCD3-F3FBCBC904A0}"/>
              </a:ext>
            </a:extLst>
          </p:cNvPr>
          <p:cNvGraphicFramePr>
            <a:graphicFrameLocks noGrp="1"/>
          </p:cNvGraphicFramePr>
          <p:nvPr>
            <p:extLst>
              <p:ext uri="{D42A27DB-BD31-4B8C-83A1-F6EECF244321}">
                <p14:modId xmlns:p14="http://schemas.microsoft.com/office/powerpoint/2010/main" val="875936403"/>
              </p:ext>
            </p:extLst>
          </p:nvPr>
        </p:nvGraphicFramePr>
        <p:xfrm>
          <a:off x="818226" y="921767"/>
          <a:ext cx="7507547" cy="3612309"/>
        </p:xfrm>
        <a:graphic>
          <a:graphicData uri="http://schemas.openxmlformats.org/drawingml/2006/table">
            <a:tbl>
              <a:tblPr firstRow="1" firstCol="1" bandRow="1"/>
              <a:tblGrid>
                <a:gridCol w="1150185">
                  <a:extLst>
                    <a:ext uri="{9D8B030D-6E8A-4147-A177-3AD203B41FA5}">
                      <a16:colId xmlns:a16="http://schemas.microsoft.com/office/drawing/2014/main" val="4000266072"/>
                    </a:ext>
                  </a:extLst>
                </a:gridCol>
                <a:gridCol w="2284574">
                  <a:extLst>
                    <a:ext uri="{9D8B030D-6E8A-4147-A177-3AD203B41FA5}">
                      <a16:colId xmlns:a16="http://schemas.microsoft.com/office/drawing/2014/main" val="734704742"/>
                    </a:ext>
                  </a:extLst>
                </a:gridCol>
                <a:gridCol w="1173628">
                  <a:extLst>
                    <a:ext uri="{9D8B030D-6E8A-4147-A177-3AD203B41FA5}">
                      <a16:colId xmlns:a16="http://schemas.microsoft.com/office/drawing/2014/main" val="395288980"/>
                    </a:ext>
                  </a:extLst>
                </a:gridCol>
                <a:gridCol w="1145599">
                  <a:extLst>
                    <a:ext uri="{9D8B030D-6E8A-4147-A177-3AD203B41FA5}">
                      <a16:colId xmlns:a16="http://schemas.microsoft.com/office/drawing/2014/main" val="2653678584"/>
                    </a:ext>
                  </a:extLst>
                </a:gridCol>
                <a:gridCol w="908631">
                  <a:extLst>
                    <a:ext uri="{9D8B030D-6E8A-4147-A177-3AD203B41FA5}">
                      <a16:colId xmlns:a16="http://schemas.microsoft.com/office/drawing/2014/main" val="2914473456"/>
                    </a:ext>
                  </a:extLst>
                </a:gridCol>
                <a:gridCol w="844930">
                  <a:extLst>
                    <a:ext uri="{9D8B030D-6E8A-4147-A177-3AD203B41FA5}">
                      <a16:colId xmlns:a16="http://schemas.microsoft.com/office/drawing/2014/main" val="1017979878"/>
                    </a:ext>
                  </a:extLst>
                </a:gridCol>
              </a:tblGrid>
              <a:tr h="355299">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Dataset</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Model</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Accuracy</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Precision</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Recall</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F1</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38579418"/>
                  </a:ext>
                </a:extLst>
              </a:tr>
              <a:tr h="636603">
                <a:tc rowSpan="3">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PHEME</a:t>
                      </a:r>
                      <a:endParaRPr lang="en-GB" sz="2900" b="0" i="0" u="none" strike="noStrike">
                        <a:effectLst/>
                        <a:latin typeface="Arial" panose="020B0604020202020204" pitchFamily="34" charset="0"/>
                      </a:endParaRPr>
                    </a:p>
                  </a:txBody>
                  <a:tcPr marL="146767" marR="146767" marT="73384" marB="733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CBAN w/o crossmodal attention</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0.885</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0.854</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0.883</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0.866</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31853025"/>
                  </a:ext>
                </a:extLst>
              </a:tr>
              <a:tr h="636603">
                <a:tc vMerge="1">
                  <a:txBody>
                    <a:bodyPr/>
                    <a:lstStyle/>
                    <a:p>
                      <a:endParaRPr lang="en-US"/>
                    </a:p>
                  </a:txBody>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CBAN w/o unimodal attention</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0.883</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0.854</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0.868</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0.860</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56238352"/>
                  </a:ext>
                </a:extLst>
              </a:tr>
              <a:tr h="355299">
                <a:tc vMerge="1">
                  <a:txBody>
                    <a:bodyPr/>
                    <a:lstStyle/>
                    <a:p>
                      <a:endParaRPr lang="en-US"/>
                    </a:p>
                  </a:txBody>
                  <a:tcPr/>
                </a:tc>
                <a:tc>
                  <a:txBody>
                    <a:bodyPr/>
                    <a:lstStyle/>
                    <a:p>
                      <a:pPr marL="0" marR="0" indent="0" algn="ctr" fontAlgn="ctr">
                        <a:lnSpc>
                          <a:spcPct val="115000"/>
                        </a:lnSpc>
                        <a:spcBef>
                          <a:spcPts val="0"/>
                        </a:spcBef>
                        <a:spcAft>
                          <a:spcPts val="0"/>
                        </a:spcAft>
                      </a:pPr>
                      <a:r>
                        <a:rPr lang="en-GB" sz="1600" b="1" i="0" u="none" strike="noStrike">
                          <a:effectLst/>
                          <a:latin typeface="Times New Roman" panose="02020603050405020304" pitchFamily="18" charset="0"/>
                          <a:ea typeface="PMingLiU" panose="02020500000000000000" pitchFamily="18" charset="-120"/>
                          <a:cs typeface="Times New Roman" panose="02020603050405020304" pitchFamily="18" charset="0"/>
                        </a:rPr>
                        <a:t>CBAN (Full)</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1" i="0" u="none" strike="noStrike" dirty="0">
                          <a:effectLst/>
                          <a:latin typeface="Times New Roman" panose="02020603050405020304" pitchFamily="18" charset="0"/>
                          <a:ea typeface="PMingLiU" panose="02020500000000000000" pitchFamily="18" charset="-120"/>
                          <a:cs typeface="Times New Roman" panose="02020603050405020304" pitchFamily="18" charset="0"/>
                        </a:rPr>
                        <a:t>0.894</a:t>
                      </a:r>
                      <a:endParaRPr lang="en-GB" sz="2900" b="0" i="0" u="none" strike="noStrike" dirty="0">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1" i="0" u="none" strike="noStrike" dirty="0">
                          <a:effectLst/>
                          <a:latin typeface="Times New Roman" panose="02020603050405020304" pitchFamily="18" charset="0"/>
                          <a:ea typeface="PMingLiU" panose="02020500000000000000" pitchFamily="18" charset="-120"/>
                          <a:cs typeface="Times New Roman" panose="02020603050405020304" pitchFamily="18" charset="0"/>
                        </a:rPr>
                        <a:t>0.868</a:t>
                      </a:r>
                      <a:endParaRPr lang="en-GB" sz="2900" b="0" i="0" u="none" strike="noStrike" dirty="0">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1" i="0" u="none" strike="noStrike" dirty="0">
                          <a:effectLst/>
                          <a:latin typeface="Times New Roman" panose="02020603050405020304" pitchFamily="18" charset="0"/>
                          <a:ea typeface="PMingLiU" panose="02020500000000000000" pitchFamily="18" charset="-120"/>
                          <a:cs typeface="Times New Roman" panose="02020603050405020304" pitchFamily="18" charset="0"/>
                        </a:rPr>
                        <a:t>0.878</a:t>
                      </a:r>
                      <a:endParaRPr lang="en-GB" sz="2900" b="0" i="0" u="none" strike="noStrike" dirty="0">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1" i="0" u="none" strike="noStrike" dirty="0">
                          <a:effectLst/>
                          <a:latin typeface="Times New Roman" panose="02020603050405020304" pitchFamily="18" charset="0"/>
                          <a:ea typeface="PMingLiU" panose="02020500000000000000" pitchFamily="18" charset="-120"/>
                          <a:cs typeface="Times New Roman" panose="02020603050405020304" pitchFamily="18" charset="0"/>
                        </a:rPr>
                        <a:t>0.894</a:t>
                      </a:r>
                      <a:endParaRPr lang="en-GB" sz="2900" b="0" i="0" u="none" strike="noStrike" dirty="0">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9131015"/>
                  </a:ext>
                </a:extLst>
              </a:tr>
              <a:tr h="636603">
                <a:tc rowSpan="3">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Weibo</a:t>
                      </a:r>
                      <a:endParaRPr lang="en-GB" sz="2900" b="0" i="0" u="none" strike="noStrike">
                        <a:effectLst/>
                        <a:latin typeface="Arial" panose="020B0604020202020204" pitchFamily="34" charset="0"/>
                      </a:endParaRPr>
                    </a:p>
                  </a:txBody>
                  <a:tcPr marL="146767" marR="146767" marT="73384" marB="733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CBAN w/o crossmodal attention</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0.881</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0.882</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0.881</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0.881</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4658248"/>
                  </a:ext>
                </a:extLst>
              </a:tr>
              <a:tr h="636603">
                <a:tc vMerge="1">
                  <a:txBody>
                    <a:bodyPr/>
                    <a:lstStyle/>
                    <a:p>
                      <a:endParaRPr lang="en-US"/>
                    </a:p>
                  </a:txBody>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CBAN w/o unimodal attention</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0.918</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0.921</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0.918</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0" i="0" u="none" strike="noStrike">
                          <a:effectLst/>
                          <a:latin typeface="Times New Roman" panose="02020603050405020304" pitchFamily="18" charset="0"/>
                          <a:ea typeface="PMingLiU" panose="02020500000000000000" pitchFamily="18" charset="-120"/>
                          <a:cs typeface="Times New Roman" panose="02020603050405020304" pitchFamily="18" charset="0"/>
                        </a:rPr>
                        <a:t>0.918</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0435826"/>
                  </a:ext>
                </a:extLst>
              </a:tr>
              <a:tr h="355299">
                <a:tc vMerge="1">
                  <a:txBody>
                    <a:bodyPr/>
                    <a:lstStyle/>
                    <a:p>
                      <a:endParaRPr lang="en-US"/>
                    </a:p>
                  </a:txBody>
                  <a:tcPr/>
                </a:tc>
                <a:tc>
                  <a:txBody>
                    <a:bodyPr/>
                    <a:lstStyle/>
                    <a:p>
                      <a:pPr marL="0" marR="0" indent="0" algn="ctr" fontAlgn="ctr">
                        <a:lnSpc>
                          <a:spcPct val="115000"/>
                        </a:lnSpc>
                        <a:spcBef>
                          <a:spcPts val="0"/>
                        </a:spcBef>
                        <a:spcAft>
                          <a:spcPts val="0"/>
                        </a:spcAft>
                      </a:pPr>
                      <a:r>
                        <a:rPr lang="en-GB" sz="1600" b="1" i="0" u="none" strike="noStrike">
                          <a:effectLst/>
                          <a:latin typeface="Times New Roman" panose="02020603050405020304" pitchFamily="18" charset="0"/>
                          <a:ea typeface="PMingLiU" panose="02020500000000000000" pitchFamily="18" charset="-120"/>
                          <a:cs typeface="Times New Roman" panose="02020603050405020304" pitchFamily="18" charset="0"/>
                        </a:rPr>
                        <a:t>CBAN (Full)</a:t>
                      </a:r>
                      <a:endParaRPr lang="en-GB" sz="2900" b="0" i="0" u="none" strike="noStrike">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1" i="0" u="none" strike="noStrike" dirty="0">
                          <a:effectLst/>
                          <a:latin typeface="Times New Roman" panose="02020603050405020304" pitchFamily="18" charset="0"/>
                          <a:ea typeface="PMingLiU" panose="02020500000000000000" pitchFamily="18" charset="-120"/>
                          <a:cs typeface="Times New Roman" panose="02020603050405020304" pitchFamily="18" charset="0"/>
                        </a:rPr>
                        <a:t>0.934</a:t>
                      </a:r>
                      <a:endParaRPr lang="en-GB" sz="2900" b="0" i="0" u="none" strike="noStrike" dirty="0">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1" i="0" u="none" strike="noStrike" dirty="0">
                          <a:effectLst/>
                          <a:latin typeface="Times New Roman" panose="02020603050405020304" pitchFamily="18" charset="0"/>
                          <a:ea typeface="PMingLiU" panose="02020500000000000000" pitchFamily="18" charset="-120"/>
                          <a:cs typeface="Times New Roman" panose="02020603050405020304" pitchFamily="18" charset="0"/>
                        </a:rPr>
                        <a:t>0.935</a:t>
                      </a:r>
                      <a:endParaRPr lang="en-GB" sz="2900" b="0" i="0" u="none" strike="noStrike" dirty="0">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1" i="0" u="none" strike="noStrike" dirty="0">
                          <a:effectLst/>
                          <a:latin typeface="Times New Roman" panose="02020603050405020304" pitchFamily="18" charset="0"/>
                          <a:ea typeface="PMingLiU" panose="02020500000000000000" pitchFamily="18" charset="-120"/>
                          <a:cs typeface="Times New Roman" panose="02020603050405020304" pitchFamily="18" charset="0"/>
                        </a:rPr>
                        <a:t>0.934</a:t>
                      </a:r>
                      <a:endParaRPr lang="en-GB" sz="2900" b="0" i="0" u="none" strike="noStrike" dirty="0">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fontAlgn="ctr">
                        <a:lnSpc>
                          <a:spcPct val="115000"/>
                        </a:lnSpc>
                        <a:spcBef>
                          <a:spcPts val="0"/>
                        </a:spcBef>
                        <a:spcAft>
                          <a:spcPts val="0"/>
                        </a:spcAft>
                      </a:pPr>
                      <a:r>
                        <a:rPr lang="en-GB" sz="1600" b="1" i="0" u="none" strike="noStrike" dirty="0">
                          <a:effectLst/>
                          <a:latin typeface="Times New Roman" panose="02020603050405020304" pitchFamily="18" charset="0"/>
                          <a:ea typeface="PMingLiU" panose="02020500000000000000" pitchFamily="18" charset="-120"/>
                          <a:cs typeface="Times New Roman" panose="02020603050405020304" pitchFamily="18" charset="0"/>
                        </a:rPr>
                        <a:t>0.934</a:t>
                      </a:r>
                      <a:endParaRPr lang="en-GB" sz="2900" b="0" i="0" u="none" strike="noStrike" dirty="0">
                        <a:effectLst/>
                        <a:latin typeface="Arial" panose="020B0604020202020204" pitchFamily="34" charset="0"/>
                      </a:endParaRPr>
                    </a:p>
                  </a:txBody>
                  <a:tcPr marL="110075" marR="110075" marT="1528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52414463"/>
                  </a:ext>
                </a:extLst>
              </a:tr>
            </a:tbl>
          </a:graphicData>
        </a:graphic>
      </p:graphicFrame>
      <p:sp>
        <p:nvSpPr>
          <p:cNvPr id="5" name="Slide Number Placeholder 4">
            <a:extLst>
              <a:ext uri="{FF2B5EF4-FFF2-40B4-BE49-F238E27FC236}">
                <a16:creationId xmlns:a16="http://schemas.microsoft.com/office/drawing/2014/main" id="{2BD65BFF-1AC1-3E67-F834-C6DE57FA62C8}"/>
              </a:ext>
            </a:extLst>
          </p:cNvPr>
          <p:cNvSpPr>
            <a:spLocks noGrp="1"/>
          </p:cNvSpPr>
          <p:nvPr>
            <p:ph type="sldNum" sz="quarter" idx="12"/>
          </p:nvPr>
        </p:nvSpPr>
        <p:spPr/>
        <p:txBody>
          <a:bodyPr/>
          <a:lstStyle/>
          <a:p>
            <a:fld id="{2B7B873C-A46E-4878-A014-BF36A57BE664}" type="slidenum">
              <a:rPr lang="en-US" smtClean="0"/>
              <a:pPr/>
              <a:t>27</a:t>
            </a:fld>
            <a:endParaRPr lang="en-US"/>
          </a:p>
        </p:txBody>
      </p:sp>
    </p:spTree>
    <p:extLst>
      <p:ext uri="{BB962C8B-B14F-4D97-AF65-F5344CB8AC3E}">
        <p14:creationId xmlns:p14="http://schemas.microsoft.com/office/powerpoint/2010/main" val="313641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217D0289-3479-2C72-56B3-3D52AA39BD89}"/>
              </a:ext>
            </a:extLst>
          </p:cNvPr>
          <p:cNvGraphicFramePr>
            <a:graphicFrameLocks noGrp="1"/>
          </p:cNvGraphicFramePr>
          <p:nvPr>
            <p:ph idx="1"/>
            <p:extLst>
              <p:ext uri="{D42A27DB-BD31-4B8C-83A1-F6EECF244321}">
                <p14:modId xmlns:p14="http://schemas.microsoft.com/office/powerpoint/2010/main" val="2035915612"/>
              </p:ext>
            </p:extLst>
          </p:nvPr>
        </p:nvGraphicFramePr>
        <p:xfrm>
          <a:off x="447675" y="744879"/>
          <a:ext cx="8248650" cy="3845560"/>
        </p:xfrm>
        <a:graphic>
          <a:graphicData uri="http://schemas.openxmlformats.org/drawingml/2006/table">
            <a:tbl>
              <a:tblPr firstRow="1" bandRow="1"/>
              <a:tblGrid>
                <a:gridCol w="2381609">
                  <a:extLst>
                    <a:ext uri="{9D8B030D-6E8A-4147-A177-3AD203B41FA5}">
                      <a16:colId xmlns:a16="http://schemas.microsoft.com/office/drawing/2014/main" val="3580210499"/>
                    </a:ext>
                  </a:extLst>
                </a:gridCol>
                <a:gridCol w="3838935">
                  <a:extLst>
                    <a:ext uri="{9D8B030D-6E8A-4147-A177-3AD203B41FA5}">
                      <a16:colId xmlns:a16="http://schemas.microsoft.com/office/drawing/2014/main" val="3960859013"/>
                    </a:ext>
                  </a:extLst>
                </a:gridCol>
                <a:gridCol w="2028106">
                  <a:extLst>
                    <a:ext uri="{9D8B030D-6E8A-4147-A177-3AD203B41FA5}">
                      <a16:colId xmlns:a16="http://schemas.microsoft.com/office/drawing/2014/main" val="1633855369"/>
                    </a:ext>
                  </a:extLst>
                </a:gridCol>
              </a:tblGrid>
              <a:tr h="370840">
                <a:tc>
                  <a:txBody>
                    <a:bodyPr/>
                    <a:lstStyle/>
                    <a:p>
                      <a:pPr algn="ctr"/>
                      <a:r>
                        <a:rPr lang="en-US" b="1">
                          <a:latin typeface="Arial" panose="020B0604020202020204" pitchFamily="34" charset="0"/>
                          <a:cs typeface="Arial" panose="020B0604020202020204" pitchFamily="34" charset="0"/>
                        </a:rPr>
                        <a:t>Image</a:t>
                      </a:r>
                    </a:p>
                  </a:txBody>
                  <a:tcPr/>
                </a:tc>
                <a:tc>
                  <a:txBody>
                    <a:bodyPr/>
                    <a:lstStyle/>
                    <a:p>
                      <a:pPr algn="ctr"/>
                      <a:r>
                        <a:rPr lang="en-US" b="1">
                          <a:latin typeface="Arial" panose="020B0604020202020204" pitchFamily="34" charset="0"/>
                          <a:cs typeface="Arial" panose="020B0604020202020204" pitchFamily="34" charset="0"/>
                        </a:rPr>
                        <a:t>Text</a:t>
                      </a:r>
                    </a:p>
                  </a:txBody>
                  <a:tcPr/>
                </a:tc>
                <a:tc>
                  <a:txBody>
                    <a:bodyPr/>
                    <a:lstStyle/>
                    <a:p>
                      <a:pPr algn="ctr"/>
                      <a:r>
                        <a:rPr lang="en-US" b="1">
                          <a:latin typeface="Arial" panose="020B0604020202020204" pitchFamily="34" charset="0"/>
                          <a:cs typeface="Arial" panose="020B0604020202020204" pitchFamily="34" charset="0"/>
                        </a:rPr>
                        <a:t>Label</a:t>
                      </a:r>
                    </a:p>
                  </a:txBody>
                  <a:tcPr/>
                </a:tc>
                <a:extLst>
                  <a:ext uri="{0D108BD9-81ED-4DB2-BD59-A6C34878D82A}">
                    <a16:rowId xmlns:a16="http://schemas.microsoft.com/office/drawing/2014/main" val="2085945704"/>
                  </a:ext>
                </a:extLst>
              </a:tr>
              <a:tr h="0">
                <a:tc>
                  <a:txBody>
                    <a:bodyPr/>
                    <a:lstStyle/>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txBody>
                  <a:tcPr/>
                </a:tc>
                <a:tc>
                  <a:txBody>
                    <a:bodyPr/>
                    <a:lstStyle/>
                    <a:p>
                      <a:r>
                        <a:rPr lang="en-US" sz="1600">
                          <a:latin typeface="Arial" panose="020B0604020202020204" pitchFamily="34" charset="0"/>
                          <a:cs typeface="Arial" panose="020B0604020202020204" pitchFamily="34" charset="0"/>
                        </a:rPr>
                        <a:t>BREAKING: Germanwings airplane crashes in French Alps with 142 passengers.</a:t>
                      </a:r>
                    </a:p>
                  </a:txBody>
                  <a:tcPr/>
                </a:tc>
                <a:tc>
                  <a:txBody>
                    <a:bodyPr/>
                    <a:lstStyle/>
                    <a:p>
                      <a:r>
                        <a:rPr lang="en-US" sz="1600" err="1">
                          <a:latin typeface="Arial" panose="020B0604020202020204" pitchFamily="34" charset="0"/>
                          <a:cs typeface="Arial" panose="020B0604020202020204" pitchFamily="34" charset="0"/>
                        </a:rPr>
                        <a:t>Rumour</a:t>
                      </a:r>
                      <a:endParaRPr lang="en-US"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91769270"/>
                  </a:ext>
                </a:extLst>
              </a:tr>
              <a:tr h="370840">
                <a:tc>
                  <a:txBody>
                    <a:bodyPr/>
                    <a:lstStyle/>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txBody>
                  <a:tcPr/>
                </a:tc>
                <a:tc>
                  <a:txBody>
                    <a:bodyPr/>
                    <a:lstStyle/>
                    <a:p>
                      <a:r>
                        <a:rPr lang="en-US" sz="1600">
                          <a:latin typeface="Arial" panose="020B0604020202020204" pitchFamily="34" charset="0"/>
                          <a:cs typeface="Arial" panose="020B0604020202020204" pitchFamily="34" charset="0"/>
                        </a:rPr>
                        <a:t>call me foolish but this girl holding #</a:t>
                      </a:r>
                      <a:r>
                        <a:rPr lang="en-US" sz="1600" err="1">
                          <a:latin typeface="Arial" panose="020B0604020202020204" pitchFamily="34" charset="0"/>
                          <a:cs typeface="Arial" panose="020B0604020202020204" pitchFamily="34" charset="0"/>
                        </a:rPr>
                        <a:t>JeSuisCharlie</a:t>
                      </a:r>
                      <a:r>
                        <a:rPr lang="en-US" sz="1600">
                          <a:latin typeface="Arial" panose="020B0604020202020204" pitchFamily="34" charset="0"/>
                          <a:cs typeface="Arial" panose="020B0604020202020204" pitchFamily="34" charset="0"/>
                        </a:rPr>
                        <a:t> hiding her face, in a ghostly looking #Aleppo #Syria made me cry</a:t>
                      </a:r>
                    </a:p>
                  </a:txBody>
                  <a:tcPr/>
                </a:tc>
                <a:tc>
                  <a:txBody>
                    <a:bodyPr/>
                    <a:lstStyle/>
                    <a:p>
                      <a:r>
                        <a:rPr lang="en-US" sz="1600">
                          <a:latin typeface="Arial" panose="020B0604020202020204" pitchFamily="34" charset="0"/>
                          <a:cs typeface="Arial" panose="020B0604020202020204" pitchFamily="34" charset="0"/>
                        </a:rPr>
                        <a:t>Non-</a:t>
                      </a:r>
                      <a:r>
                        <a:rPr lang="en-US" sz="1600" err="1">
                          <a:latin typeface="Arial" panose="020B0604020202020204" pitchFamily="34" charset="0"/>
                          <a:cs typeface="Arial" panose="020B0604020202020204" pitchFamily="34" charset="0"/>
                        </a:rPr>
                        <a:t>Rumour</a:t>
                      </a:r>
                      <a:endParaRPr lang="en-US"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97604625"/>
                  </a:ext>
                </a:extLst>
              </a:tr>
            </a:tbl>
          </a:graphicData>
        </a:graphic>
      </p:graphicFrame>
      <p:sp>
        <p:nvSpPr>
          <p:cNvPr id="4" name="Title 3">
            <a:extLst>
              <a:ext uri="{FF2B5EF4-FFF2-40B4-BE49-F238E27FC236}">
                <a16:creationId xmlns:a16="http://schemas.microsoft.com/office/drawing/2014/main" id="{C3E35E81-B47E-016B-DA21-D4137CFE81C7}"/>
              </a:ext>
            </a:extLst>
          </p:cNvPr>
          <p:cNvSpPr>
            <a:spLocks noGrp="1"/>
          </p:cNvSpPr>
          <p:nvPr>
            <p:ph type="title"/>
          </p:nvPr>
        </p:nvSpPr>
        <p:spPr/>
        <p:txBody>
          <a:bodyPr/>
          <a:lstStyle/>
          <a:p>
            <a:r>
              <a:rPr lang="en-US" dirty="0"/>
              <a:t>Examples of Multimodal </a:t>
            </a:r>
            <a:r>
              <a:rPr lang="en-US" dirty="0" err="1"/>
              <a:t>Rumours</a:t>
            </a:r>
            <a:r>
              <a:rPr lang="en-US" dirty="0"/>
              <a:t> and Non-</a:t>
            </a:r>
            <a:r>
              <a:rPr lang="en-US" dirty="0" err="1"/>
              <a:t>Rumours</a:t>
            </a:r>
            <a:endParaRPr lang="en-US" dirty="0"/>
          </a:p>
        </p:txBody>
      </p:sp>
      <p:pic>
        <p:nvPicPr>
          <p:cNvPr id="12" name="Picture 11">
            <a:extLst>
              <a:ext uri="{FF2B5EF4-FFF2-40B4-BE49-F238E27FC236}">
                <a16:creationId xmlns:a16="http://schemas.microsoft.com/office/drawing/2014/main" id="{13415CAA-BD98-2910-837B-62BC125FF56C}"/>
              </a:ext>
            </a:extLst>
          </p:cNvPr>
          <p:cNvPicPr>
            <a:picLocks noChangeAspect="1"/>
          </p:cNvPicPr>
          <p:nvPr/>
        </p:nvPicPr>
        <p:blipFill rotWithShape="1">
          <a:blip r:embed="rId2"/>
          <a:srcRect l="20326" r="20326"/>
          <a:stretch/>
        </p:blipFill>
        <p:spPr>
          <a:xfrm>
            <a:off x="811850" y="1171313"/>
            <a:ext cx="1620000" cy="1620000"/>
          </a:xfrm>
          <a:prstGeom prst="rect">
            <a:avLst/>
          </a:prstGeom>
        </p:spPr>
      </p:pic>
      <p:pic>
        <p:nvPicPr>
          <p:cNvPr id="13" name="Picture 12">
            <a:extLst>
              <a:ext uri="{FF2B5EF4-FFF2-40B4-BE49-F238E27FC236}">
                <a16:creationId xmlns:a16="http://schemas.microsoft.com/office/drawing/2014/main" id="{47EBA14B-544A-6D70-A69C-11272AAD5C2F}"/>
              </a:ext>
            </a:extLst>
          </p:cNvPr>
          <p:cNvPicPr>
            <a:picLocks noChangeAspect="1"/>
          </p:cNvPicPr>
          <p:nvPr/>
        </p:nvPicPr>
        <p:blipFill rotWithShape="1">
          <a:blip r:embed="rId3"/>
          <a:srcRect l="12500" r="12500"/>
          <a:stretch/>
        </p:blipFill>
        <p:spPr>
          <a:xfrm>
            <a:off x="816860" y="2916560"/>
            <a:ext cx="1620000" cy="1620000"/>
          </a:xfrm>
          <a:prstGeom prst="rect">
            <a:avLst/>
          </a:prstGeom>
        </p:spPr>
      </p:pic>
      <p:sp>
        <p:nvSpPr>
          <p:cNvPr id="2" name="Slide Number Placeholder 1">
            <a:extLst>
              <a:ext uri="{FF2B5EF4-FFF2-40B4-BE49-F238E27FC236}">
                <a16:creationId xmlns:a16="http://schemas.microsoft.com/office/drawing/2014/main" id="{0AF5567C-736C-1B31-3369-332C0401DE6A}"/>
              </a:ext>
            </a:extLst>
          </p:cNvPr>
          <p:cNvSpPr>
            <a:spLocks noGrp="1"/>
          </p:cNvSpPr>
          <p:nvPr>
            <p:ph type="sldNum" sz="quarter" idx="12"/>
          </p:nvPr>
        </p:nvSpPr>
        <p:spPr/>
        <p:txBody>
          <a:bodyPr/>
          <a:lstStyle/>
          <a:p>
            <a:fld id="{2B7B873C-A46E-4878-A014-BF36A57BE664}" type="slidenum">
              <a:rPr lang="en-US" smtClean="0"/>
              <a:pPr/>
              <a:t>28</a:t>
            </a:fld>
            <a:endParaRPr lang="en-US"/>
          </a:p>
        </p:txBody>
      </p:sp>
    </p:spTree>
    <p:extLst>
      <p:ext uri="{BB962C8B-B14F-4D97-AF65-F5344CB8AC3E}">
        <p14:creationId xmlns:p14="http://schemas.microsoft.com/office/powerpoint/2010/main" val="3171307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217D0289-3479-2C72-56B3-3D52AA39BD89}"/>
              </a:ext>
            </a:extLst>
          </p:cNvPr>
          <p:cNvGraphicFramePr>
            <a:graphicFrameLocks noGrp="1"/>
          </p:cNvGraphicFramePr>
          <p:nvPr>
            <p:ph idx="1"/>
            <p:extLst>
              <p:ext uri="{D42A27DB-BD31-4B8C-83A1-F6EECF244321}">
                <p14:modId xmlns:p14="http://schemas.microsoft.com/office/powerpoint/2010/main" val="1665776699"/>
              </p:ext>
            </p:extLst>
          </p:nvPr>
        </p:nvGraphicFramePr>
        <p:xfrm>
          <a:off x="447675" y="744879"/>
          <a:ext cx="8248650" cy="4119880"/>
        </p:xfrm>
        <a:graphic>
          <a:graphicData uri="http://schemas.openxmlformats.org/drawingml/2006/table">
            <a:tbl>
              <a:tblPr firstRow="1" bandRow="1"/>
              <a:tblGrid>
                <a:gridCol w="2381609">
                  <a:extLst>
                    <a:ext uri="{9D8B030D-6E8A-4147-A177-3AD203B41FA5}">
                      <a16:colId xmlns:a16="http://schemas.microsoft.com/office/drawing/2014/main" val="3580210499"/>
                    </a:ext>
                  </a:extLst>
                </a:gridCol>
                <a:gridCol w="3838935">
                  <a:extLst>
                    <a:ext uri="{9D8B030D-6E8A-4147-A177-3AD203B41FA5}">
                      <a16:colId xmlns:a16="http://schemas.microsoft.com/office/drawing/2014/main" val="3960859013"/>
                    </a:ext>
                  </a:extLst>
                </a:gridCol>
                <a:gridCol w="2028106">
                  <a:extLst>
                    <a:ext uri="{9D8B030D-6E8A-4147-A177-3AD203B41FA5}">
                      <a16:colId xmlns:a16="http://schemas.microsoft.com/office/drawing/2014/main" val="1633855369"/>
                    </a:ext>
                  </a:extLst>
                </a:gridCol>
              </a:tblGrid>
              <a:tr h="370840">
                <a:tc>
                  <a:txBody>
                    <a:bodyPr/>
                    <a:lstStyle/>
                    <a:p>
                      <a:pPr algn="ctr"/>
                      <a:r>
                        <a:rPr lang="en-US" b="1">
                          <a:latin typeface="Arial" panose="020B0604020202020204" pitchFamily="34" charset="0"/>
                          <a:cs typeface="Arial" panose="020B0604020202020204" pitchFamily="34" charset="0"/>
                        </a:rPr>
                        <a:t>Image</a:t>
                      </a:r>
                    </a:p>
                  </a:txBody>
                  <a:tcPr/>
                </a:tc>
                <a:tc>
                  <a:txBody>
                    <a:bodyPr/>
                    <a:lstStyle/>
                    <a:p>
                      <a:pPr algn="ctr"/>
                      <a:r>
                        <a:rPr lang="en-US" b="1">
                          <a:latin typeface="Arial" panose="020B0604020202020204" pitchFamily="34" charset="0"/>
                          <a:cs typeface="Arial" panose="020B0604020202020204" pitchFamily="34" charset="0"/>
                        </a:rPr>
                        <a:t>Text</a:t>
                      </a:r>
                    </a:p>
                  </a:txBody>
                  <a:tcPr/>
                </a:tc>
                <a:tc>
                  <a:txBody>
                    <a:bodyPr/>
                    <a:lstStyle/>
                    <a:p>
                      <a:pPr algn="ctr"/>
                      <a:r>
                        <a:rPr lang="en-US" b="1">
                          <a:latin typeface="Arial" panose="020B0604020202020204" pitchFamily="34" charset="0"/>
                          <a:cs typeface="Arial" panose="020B0604020202020204" pitchFamily="34" charset="0"/>
                        </a:rPr>
                        <a:t>Label</a:t>
                      </a:r>
                    </a:p>
                  </a:txBody>
                  <a:tcPr/>
                </a:tc>
                <a:extLst>
                  <a:ext uri="{0D108BD9-81ED-4DB2-BD59-A6C34878D82A}">
                    <a16:rowId xmlns:a16="http://schemas.microsoft.com/office/drawing/2014/main" val="2085945704"/>
                  </a:ext>
                </a:extLst>
              </a:tr>
              <a:tr h="0">
                <a:tc>
                  <a:txBody>
                    <a:bodyPr/>
                    <a:lstStyle/>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txBody>
                  <a:tcPr/>
                </a:tc>
                <a:tc>
                  <a:txBody>
                    <a:bodyPr/>
                    <a:lstStyle/>
                    <a:p>
                      <a:r>
                        <a:rPr lang="zh-TW" altLang="en-US" sz="1400" dirty="0">
                          <a:latin typeface="Arial" panose="020B0604020202020204" pitchFamily="34" charset="0"/>
                          <a:cs typeface="Arial" panose="020B0604020202020204" pitchFamily="34" charset="0"/>
                        </a:rPr>
                        <a:t>紧急通知！紧急通知！经辽宁省地震局公布，于</a:t>
                      </a:r>
                      <a:r>
                        <a:rPr lang="en-US" altLang="zh-TW" sz="1400" dirty="0">
                          <a:latin typeface="Arial" panose="020B0604020202020204" pitchFamily="34" charset="0"/>
                          <a:cs typeface="Arial" panose="020B0604020202020204" pitchFamily="34" charset="0"/>
                        </a:rPr>
                        <a:t>2015</a:t>
                      </a:r>
                      <a:r>
                        <a:rPr lang="zh-TW" altLang="en-US" sz="1400" dirty="0">
                          <a:latin typeface="Arial" panose="020B0604020202020204" pitchFamily="34" charset="0"/>
                          <a:cs typeface="Arial" panose="020B0604020202020204" pitchFamily="34" charset="0"/>
                        </a:rPr>
                        <a:t>年</a:t>
                      </a:r>
                      <a:r>
                        <a:rPr lang="en-US" altLang="zh-TW" sz="1400" dirty="0">
                          <a:latin typeface="Arial" panose="020B0604020202020204" pitchFamily="34" charset="0"/>
                          <a:cs typeface="Arial" panose="020B0604020202020204" pitchFamily="34" charset="0"/>
                        </a:rPr>
                        <a:t>8</a:t>
                      </a:r>
                      <a:r>
                        <a:rPr lang="zh-TW" altLang="en-US" sz="1400" dirty="0">
                          <a:latin typeface="Arial" panose="020B0604020202020204" pitchFamily="34" charset="0"/>
                          <a:cs typeface="Arial" panose="020B0604020202020204" pitchFamily="34" charset="0"/>
                        </a:rPr>
                        <a:t>月</a:t>
                      </a:r>
                      <a:r>
                        <a:rPr lang="en-US" altLang="zh-TW" sz="1400" dirty="0">
                          <a:latin typeface="Arial" panose="020B0604020202020204" pitchFamily="34" charset="0"/>
                          <a:cs typeface="Arial" panose="020B0604020202020204" pitchFamily="34" charset="0"/>
                        </a:rPr>
                        <a:t>4</a:t>
                      </a:r>
                      <a:r>
                        <a:rPr lang="zh-TW" altLang="en-US" sz="1400" dirty="0">
                          <a:latin typeface="Arial" panose="020B0604020202020204" pitchFamily="34" charset="0"/>
                          <a:cs typeface="Arial" panose="020B0604020202020204" pitchFamily="34" charset="0"/>
                        </a:rPr>
                        <a:t>日，</a:t>
                      </a:r>
                      <a:r>
                        <a:rPr lang="en-US" altLang="zh-TW" sz="1400" dirty="0">
                          <a:latin typeface="Arial" panose="020B0604020202020204" pitchFamily="34" charset="0"/>
                          <a:cs typeface="Arial" panose="020B0604020202020204" pitchFamily="34" charset="0"/>
                        </a:rPr>
                        <a:t>15</a:t>
                      </a:r>
                      <a:r>
                        <a:rPr lang="zh-TW" altLang="en-US" sz="1400" dirty="0">
                          <a:latin typeface="Arial" panose="020B0604020202020204" pitchFamily="34" charset="0"/>
                          <a:cs typeface="Arial" panose="020B0604020202020204" pitchFamily="34" charset="0"/>
                        </a:rPr>
                        <a:t>：</a:t>
                      </a:r>
                      <a:r>
                        <a:rPr lang="en-US" altLang="zh-TW" sz="1400" dirty="0">
                          <a:latin typeface="Arial" panose="020B0604020202020204" pitchFamily="34" charset="0"/>
                          <a:cs typeface="Arial" panose="020B0604020202020204" pitchFamily="34" charset="0"/>
                        </a:rPr>
                        <a:t>30</a:t>
                      </a:r>
                      <a:r>
                        <a:rPr lang="zh-TW" altLang="en-US" sz="1400" dirty="0">
                          <a:latin typeface="Arial" panose="020B0604020202020204" pitchFamily="34" charset="0"/>
                          <a:cs typeface="Arial" panose="020B0604020202020204" pitchFamily="34" charset="0"/>
                        </a:rPr>
                        <a:t>时左右鞍山，海城，盘锦，营口地区会出现</a:t>
                      </a:r>
                      <a:r>
                        <a:rPr lang="en-US" altLang="zh-TW" sz="1400" dirty="0">
                          <a:latin typeface="Arial" panose="020B0604020202020204" pitchFamily="34" charset="0"/>
                          <a:cs typeface="Arial" panose="020B0604020202020204" pitchFamily="34" charset="0"/>
                        </a:rPr>
                        <a:t>5.8</a:t>
                      </a:r>
                      <a:r>
                        <a:rPr lang="zh-TW" altLang="en-US" sz="1400" dirty="0">
                          <a:latin typeface="Arial" panose="020B0604020202020204" pitchFamily="34" charset="0"/>
                          <a:cs typeface="Arial" panose="020B0604020202020204" pitchFamily="34" charset="0"/>
                        </a:rPr>
                        <a:t>级地震</a:t>
                      </a:r>
                      <a:r>
                        <a:rPr lang="en-US" altLang="zh-TW" sz="1400" dirty="0">
                          <a:latin typeface="Arial" panose="020B0604020202020204" pitchFamily="34" charset="0"/>
                          <a:cs typeface="Arial" panose="020B0604020202020204" pitchFamily="34" charset="0"/>
                        </a:rPr>
                        <a:t> </a:t>
                      </a:r>
                    </a:p>
                    <a:p>
                      <a:r>
                        <a:rPr lang="en-US" altLang="zh-TW" sz="1400" dirty="0">
                          <a:latin typeface="Arial" panose="020B0604020202020204" pitchFamily="34" charset="0"/>
                          <a:cs typeface="Arial" panose="020B0604020202020204" pitchFamily="34" charset="0"/>
                        </a:rPr>
                        <a:t>(</a:t>
                      </a:r>
                      <a:r>
                        <a:rPr lang="en-US" altLang="zh-TW" sz="1400" dirty="0" err="1">
                          <a:latin typeface="Arial" panose="020B0604020202020204" pitchFamily="34" charset="0"/>
                          <a:cs typeface="Arial" panose="020B0604020202020204" pitchFamily="34" charset="0"/>
                        </a:rPr>
                        <a:t>emegency</a:t>
                      </a:r>
                      <a:r>
                        <a:rPr lang="en-US" altLang="zh-TW" sz="1400" dirty="0">
                          <a:latin typeface="Arial" panose="020B0604020202020204" pitchFamily="34" charset="0"/>
                          <a:cs typeface="Arial" panose="020B0604020202020204" pitchFamily="34" charset="0"/>
                        </a:rPr>
                        <a:t> notice! </a:t>
                      </a:r>
                      <a:r>
                        <a:rPr lang="en-US" altLang="zh-TW" sz="1400" dirty="0" err="1">
                          <a:latin typeface="Arial" panose="020B0604020202020204" pitchFamily="34" charset="0"/>
                          <a:cs typeface="Arial" panose="020B0604020202020204" pitchFamily="34" charset="0"/>
                        </a:rPr>
                        <a:t>emegency</a:t>
                      </a:r>
                      <a:r>
                        <a:rPr lang="en-US" altLang="zh-TW" sz="1400" dirty="0">
                          <a:latin typeface="Arial" panose="020B0604020202020204" pitchFamily="34" charset="0"/>
                          <a:cs typeface="Arial" panose="020B0604020202020204" pitchFamily="34" charset="0"/>
                        </a:rPr>
                        <a:t> notice! According to the Liaoning Provincial Seismological Bureau, an earthquake with a magnitude of 5.8 will occur in Anshan, </a:t>
                      </a:r>
                      <a:r>
                        <a:rPr lang="en-US" altLang="zh-TW" sz="1400" dirty="0" err="1">
                          <a:latin typeface="Arial" panose="020B0604020202020204" pitchFamily="34" charset="0"/>
                          <a:cs typeface="Arial" panose="020B0604020202020204" pitchFamily="34" charset="0"/>
                        </a:rPr>
                        <a:t>Haicheng</a:t>
                      </a:r>
                      <a:r>
                        <a:rPr lang="en-US" altLang="zh-TW" sz="1400" dirty="0">
                          <a:latin typeface="Arial" panose="020B0604020202020204" pitchFamily="34" charset="0"/>
                          <a:cs typeface="Arial" panose="020B0604020202020204" pitchFamily="34" charset="0"/>
                        </a:rPr>
                        <a:t>, </a:t>
                      </a:r>
                      <a:r>
                        <a:rPr lang="en-US" altLang="zh-TW" sz="1400" dirty="0" err="1">
                          <a:latin typeface="Arial" panose="020B0604020202020204" pitchFamily="34" charset="0"/>
                          <a:cs typeface="Arial" panose="020B0604020202020204" pitchFamily="34" charset="0"/>
                        </a:rPr>
                        <a:t>Panjin</a:t>
                      </a:r>
                      <a:r>
                        <a:rPr lang="en-US" altLang="zh-TW" sz="1400" dirty="0">
                          <a:latin typeface="Arial" panose="020B0604020202020204" pitchFamily="34" charset="0"/>
                          <a:cs typeface="Arial" panose="020B0604020202020204" pitchFamily="34" charset="0"/>
                        </a:rPr>
                        <a:t>, and </a:t>
                      </a:r>
                      <a:r>
                        <a:rPr lang="en-US" altLang="zh-TW" sz="1400" dirty="0" err="1">
                          <a:latin typeface="Arial" panose="020B0604020202020204" pitchFamily="34" charset="0"/>
                          <a:cs typeface="Arial" panose="020B0604020202020204" pitchFamily="34" charset="0"/>
                        </a:rPr>
                        <a:t>Yingkou</a:t>
                      </a:r>
                      <a:r>
                        <a:rPr lang="en-US" altLang="zh-TW" sz="1400" dirty="0">
                          <a:latin typeface="Arial" panose="020B0604020202020204" pitchFamily="34" charset="0"/>
                          <a:cs typeface="Arial" panose="020B0604020202020204" pitchFamily="34" charset="0"/>
                        </a:rPr>
                        <a:t> areas around 15:30 on August 4, 2015.)</a:t>
                      </a:r>
                      <a:endParaRPr lang="en-US" sz="1400" dirty="0">
                        <a:latin typeface="Arial" panose="020B0604020202020204" pitchFamily="34" charset="0"/>
                        <a:cs typeface="Arial" panose="020B0604020202020204" pitchFamily="34" charset="0"/>
                      </a:endParaRPr>
                    </a:p>
                  </a:txBody>
                  <a:tcPr/>
                </a:tc>
                <a:tc>
                  <a:txBody>
                    <a:bodyPr/>
                    <a:lstStyle/>
                    <a:p>
                      <a:r>
                        <a:rPr lang="en-US" sz="1600">
                          <a:latin typeface="Arial" panose="020B0604020202020204" pitchFamily="34" charset="0"/>
                          <a:cs typeface="Arial" panose="020B0604020202020204" pitchFamily="34" charset="0"/>
                        </a:rPr>
                        <a:t>Rumour</a:t>
                      </a:r>
                    </a:p>
                  </a:txBody>
                  <a:tcPr/>
                </a:tc>
                <a:extLst>
                  <a:ext uri="{0D108BD9-81ED-4DB2-BD59-A6C34878D82A}">
                    <a16:rowId xmlns:a16="http://schemas.microsoft.com/office/drawing/2014/main" val="2691769270"/>
                  </a:ext>
                </a:extLst>
              </a:tr>
              <a:tr h="370840">
                <a:tc>
                  <a:txBody>
                    <a:bodyPr/>
                    <a:lstStyle/>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txBody>
                  <a:tcPr/>
                </a:tc>
                <a:tc>
                  <a:txBody>
                    <a:bodyPr/>
                    <a:lstStyle/>
                    <a:p>
                      <a:r>
                        <a:rPr lang="zh-TW" altLang="en-US" sz="1400" dirty="0">
                          <a:latin typeface="Arial" panose="020B0604020202020204" pitchFamily="34" charset="0"/>
                          <a:cs typeface="Arial" panose="020B0604020202020204" pitchFamily="34" charset="0"/>
                        </a:rPr>
                        <a:t>今早，暴雨、防汛防台均橙色预警，目前，闵行、青浦、普陀等多处已“见海”。</a:t>
                      </a:r>
                      <a:endParaRPr lang="en-US" altLang="zh-TW" sz="1400" dirty="0">
                        <a:latin typeface="Arial" panose="020B0604020202020204" pitchFamily="34" charset="0"/>
                        <a:cs typeface="Arial" panose="020B0604020202020204" pitchFamily="34" charset="0"/>
                      </a:endParaRPr>
                    </a:p>
                    <a:p>
                      <a:r>
                        <a:rPr lang="en-US" altLang="zh-TW" sz="1400" dirty="0">
                          <a:latin typeface="Arial" panose="020B0604020202020204" pitchFamily="34" charset="0"/>
                          <a:cs typeface="Arial" panose="020B0604020202020204" pitchFamily="34" charset="0"/>
                        </a:rPr>
                        <a:t>(</a:t>
                      </a:r>
                      <a:r>
                        <a:rPr lang="en-HK" sz="1400" dirty="0"/>
                        <a:t>This morning, orange warnings were issued for heavy rain and flood control. At present, the sea has already appeared in Minhang, </a:t>
                      </a:r>
                      <a:r>
                        <a:rPr lang="en-HK" sz="1400" dirty="0" err="1"/>
                        <a:t>Qingpu</a:t>
                      </a:r>
                      <a:r>
                        <a:rPr lang="en-HK" sz="1400" dirty="0"/>
                        <a:t>, </a:t>
                      </a:r>
                      <a:r>
                        <a:rPr lang="en-HK" sz="1400" dirty="0" err="1"/>
                        <a:t>Putuo</a:t>
                      </a:r>
                      <a:r>
                        <a:rPr lang="en-HK" sz="1400" dirty="0"/>
                        <a:t> and other places.)</a:t>
                      </a:r>
                      <a:endParaRPr lang="en-US" sz="14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Non-</a:t>
                      </a:r>
                      <a:r>
                        <a:rPr lang="en-US" sz="1600" dirty="0" err="1">
                          <a:latin typeface="Arial" panose="020B0604020202020204" pitchFamily="34" charset="0"/>
                          <a:cs typeface="Arial" panose="020B0604020202020204" pitchFamily="34" charset="0"/>
                        </a:rPr>
                        <a:t>Rumour</a:t>
                      </a:r>
                      <a:endParaRPr 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97604625"/>
                  </a:ext>
                </a:extLst>
              </a:tr>
            </a:tbl>
          </a:graphicData>
        </a:graphic>
      </p:graphicFrame>
      <p:sp>
        <p:nvSpPr>
          <p:cNvPr id="4" name="Title 3">
            <a:extLst>
              <a:ext uri="{FF2B5EF4-FFF2-40B4-BE49-F238E27FC236}">
                <a16:creationId xmlns:a16="http://schemas.microsoft.com/office/drawing/2014/main" id="{C3E35E81-B47E-016B-DA21-D4137CFE81C7}"/>
              </a:ext>
            </a:extLst>
          </p:cNvPr>
          <p:cNvSpPr>
            <a:spLocks noGrp="1"/>
          </p:cNvSpPr>
          <p:nvPr>
            <p:ph type="title"/>
          </p:nvPr>
        </p:nvSpPr>
        <p:spPr/>
        <p:txBody>
          <a:bodyPr/>
          <a:lstStyle/>
          <a:p>
            <a:r>
              <a:rPr lang="en-US" dirty="0"/>
              <a:t>Examples of Multimodal </a:t>
            </a:r>
            <a:r>
              <a:rPr lang="en-US" dirty="0" err="1"/>
              <a:t>Rumours</a:t>
            </a:r>
            <a:r>
              <a:rPr lang="en-US" dirty="0"/>
              <a:t> and Non-</a:t>
            </a:r>
            <a:r>
              <a:rPr lang="en-US" dirty="0" err="1"/>
              <a:t>Rumours</a:t>
            </a:r>
            <a:endParaRPr lang="en-US" dirty="0"/>
          </a:p>
        </p:txBody>
      </p:sp>
      <p:pic>
        <p:nvPicPr>
          <p:cNvPr id="7" name="Picture 6">
            <a:extLst>
              <a:ext uri="{FF2B5EF4-FFF2-40B4-BE49-F238E27FC236}">
                <a16:creationId xmlns:a16="http://schemas.microsoft.com/office/drawing/2014/main" id="{87868347-F099-7657-30B5-D40D52B6E45C}"/>
              </a:ext>
            </a:extLst>
          </p:cNvPr>
          <p:cNvPicPr>
            <a:picLocks noChangeAspect="1"/>
          </p:cNvPicPr>
          <p:nvPr/>
        </p:nvPicPr>
        <p:blipFill rotWithShape="1">
          <a:blip r:embed="rId2"/>
          <a:srcRect t="12441" b="12441"/>
          <a:stretch/>
        </p:blipFill>
        <p:spPr>
          <a:xfrm>
            <a:off x="840066" y="1173966"/>
            <a:ext cx="1622358" cy="1622358"/>
          </a:xfrm>
          <a:prstGeom prst="rect">
            <a:avLst/>
          </a:prstGeom>
        </p:spPr>
      </p:pic>
      <p:pic>
        <p:nvPicPr>
          <p:cNvPr id="9" name="Picture 8">
            <a:extLst>
              <a:ext uri="{FF2B5EF4-FFF2-40B4-BE49-F238E27FC236}">
                <a16:creationId xmlns:a16="http://schemas.microsoft.com/office/drawing/2014/main" id="{C8FE4095-D929-292D-0422-525BAEC3CD95}"/>
              </a:ext>
            </a:extLst>
          </p:cNvPr>
          <p:cNvPicPr>
            <a:picLocks noChangeAspect="1"/>
          </p:cNvPicPr>
          <p:nvPr/>
        </p:nvPicPr>
        <p:blipFill rotWithShape="1">
          <a:blip r:embed="rId3"/>
          <a:srcRect t="12963" b="12963"/>
          <a:stretch/>
        </p:blipFill>
        <p:spPr>
          <a:xfrm>
            <a:off x="833798" y="3199615"/>
            <a:ext cx="1620000" cy="1620000"/>
          </a:xfrm>
          <a:prstGeom prst="rect">
            <a:avLst/>
          </a:prstGeom>
        </p:spPr>
      </p:pic>
      <p:sp>
        <p:nvSpPr>
          <p:cNvPr id="2" name="Slide Number Placeholder 1">
            <a:extLst>
              <a:ext uri="{FF2B5EF4-FFF2-40B4-BE49-F238E27FC236}">
                <a16:creationId xmlns:a16="http://schemas.microsoft.com/office/drawing/2014/main" id="{FA291313-4098-1615-C279-D0DEAFDA64E5}"/>
              </a:ext>
            </a:extLst>
          </p:cNvPr>
          <p:cNvSpPr>
            <a:spLocks noGrp="1"/>
          </p:cNvSpPr>
          <p:nvPr>
            <p:ph type="sldNum" sz="quarter" idx="12"/>
          </p:nvPr>
        </p:nvSpPr>
        <p:spPr/>
        <p:txBody>
          <a:bodyPr/>
          <a:lstStyle/>
          <a:p>
            <a:fld id="{2B7B873C-A46E-4878-A014-BF36A57BE664}" type="slidenum">
              <a:rPr lang="en-US" smtClean="0"/>
              <a:pPr/>
              <a:t>29</a:t>
            </a:fld>
            <a:endParaRPr lang="en-US"/>
          </a:p>
        </p:txBody>
      </p:sp>
    </p:spTree>
    <p:extLst>
      <p:ext uri="{BB962C8B-B14F-4D97-AF65-F5344CB8AC3E}">
        <p14:creationId xmlns:p14="http://schemas.microsoft.com/office/powerpoint/2010/main" val="943777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77E882-EB35-435B-D1BD-0EA1C8D155F2}"/>
              </a:ext>
            </a:extLst>
          </p:cNvPr>
          <p:cNvSpPr>
            <a:spLocks noGrp="1"/>
          </p:cNvSpPr>
          <p:nvPr>
            <p:ph type="title"/>
          </p:nvPr>
        </p:nvSpPr>
        <p:spPr/>
        <p:txBody>
          <a:bodyPr/>
          <a:lstStyle/>
          <a:p>
            <a:r>
              <a:rPr lang="en-US"/>
              <a:t>Online</a:t>
            </a:r>
            <a:r>
              <a:rPr lang="zh-TW" altLang="en-US"/>
              <a:t> </a:t>
            </a:r>
            <a:r>
              <a:rPr lang="en-US"/>
              <a:t>Social Media</a:t>
            </a:r>
          </a:p>
        </p:txBody>
      </p:sp>
      <p:sp>
        <p:nvSpPr>
          <p:cNvPr id="5" name="TextBox 4">
            <a:extLst>
              <a:ext uri="{FF2B5EF4-FFF2-40B4-BE49-F238E27FC236}">
                <a16:creationId xmlns:a16="http://schemas.microsoft.com/office/drawing/2014/main" id="{7301FA0D-7DA4-7AE8-A937-D0D51615A777}"/>
              </a:ext>
            </a:extLst>
          </p:cNvPr>
          <p:cNvSpPr txBox="1"/>
          <p:nvPr/>
        </p:nvSpPr>
        <p:spPr>
          <a:xfrm>
            <a:off x="316587" y="528052"/>
            <a:ext cx="8321640" cy="1900136"/>
          </a:xfrm>
          <a:prstGeom prst="rect">
            <a:avLst/>
          </a:prstGeom>
          <a:noFill/>
        </p:spPr>
        <p:txBody>
          <a:bodyPr wrap="square" rtlCol="0">
            <a:spAutoFit/>
          </a:bodyPr>
          <a:lstStyle/>
          <a:p>
            <a:pPr>
              <a:lnSpc>
                <a:spcPct val="150000"/>
              </a:lnSpc>
            </a:pPr>
            <a:r>
              <a:rPr lang="en-US" sz="1600" b="1" dirty="0">
                <a:solidFill>
                  <a:schemeClr val="accent1">
                    <a:lumMod val="50000"/>
                  </a:schemeClr>
                </a:solidFill>
              </a:rPr>
              <a:t>Social media </a:t>
            </a:r>
            <a:r>
              <a:rPr lang="en-US" sz="1600" dirty="0"/>
              <a:t>has become a convenient way for people to exchange information.</a:t>
            </a:r>
          </a:p>
          <a:p>
            <a:pPr marL="742950" lvl="1" indent="-285750">
              <a:lnSpc>
                <a:spcPct val="150000"/>
              </a:lnSpc>
              <a:buFont typeface="Arial" panose="020B0604020202020204" pitchFamily="34" charset="0"/>
              <a:buChar char="•"/>
            </a:pPr>
            <a:r>
              <a:rPr lang="en-US" sz="1600" dirty="0"/>
              <a:t>Twitter (rebranded to         after Elon Musk’s acquisition in 2023.)</a:t>
            </a:r>
          </a:p>
          <a:p>
            <a:pPr marL="742950" lvl="1" indent="-285750">
              <a:lnSpc>
                <a:spcPct val="150000"/>
              </a:lnSpc>
              <a:buFont typeface="Arial" panose="020B0604020202020204" pitchFamily="34" charset="0"/>
              <a:buChar char="•"/>
            </a:pPr>
            <a:r>
              <a:rPr lang="en-US" sz="1600" dirty="0"/>
              <a:t>Weibo (605 million monthly active users, as of 2023.)</a:t>
            </a:r>
          </a:p>
          <a:p>
            <a:pPr marL="742950" lvl="1" indent="-285750">
              <a:lnSpc>
                <a:spcPct val="150000"/>
              </a:lnSpc>
              <a:buFont typeface="Arial" panose="020B0604020202020204" pitchFamily="34" charset="0"/>
              <a:buChar char="•"/>
            </a:pPr>
            <a:r>
              <a:rPr lang="en-US" sz="1600" dirty="0"/>
              <a:t>Threads (decentralized social media platform by Meta’s Instagram, released in July 2023; 141 million users now.)</a:t>
            </a:r>
          </a:p>
        </p:txBody>
      </p:sp>
      <p:sp>
        <p:nvSpPr>
          <p:cNvPr id="3" name="Slide Number Placeholder 2">
            <a:extLst>
              <a:ext uri="{FF2B5EF4-FFF2-40B4-BE49-F238E27FC236}">
                <a16:creationId xmlns:a16="http://schemas.microsoft.com/office/drawing/2014/main" id="{1013FE33-D2F1-48F3-EC8B-7E0CBFD75F65}"/>
              </a:ext>
            </a:extLst>
          </p:cNvPr>
          <p:cNvSpPr>
            <a:spLocks noGrp="1"/>
          </p:cNvSpPr>
          <p:nvPr>
            <p:ph type="sldNum" sz="quarter" idx="12"/>
          </p:nvPr>
        </p:nvSpPr>
        <p:spPr/>
        <p:txBody>
          <a:bodyPr/>
          <a:lstStyle/>
          <a:p>
            <a:fld id="{2B7B873C-A46E-4878-A014-BF36A57BE664}" type="slidenum">
              <a:rPr lang="en-US" smtClean="0"/>
              <a:pPr/>
              <a:t>3</a:t>
            </a:fld>
            <a:endParaRPr lang="en-US"/>
          </a:p>
        </p:txBody>
      </p:sp>
      <p:pic>
        <p:nvPicPr>
          <p:cNvPr id="6" name="Picture 5">
            <a:extLst>
              <a:ext uri="{FF2B5EF4-FFF2-40B4-BE49-F238E27FC236}">
                <a16:creationId xmlns:a16="http://schemas.microsoft.com/office/drawing/2014/main" id="{7D6514CD-235A-1019-BAE7-78E917C802F3}"/>
              </a:ext>
            </a:extLst>
          </p:cNvPr>
          <p:cNvPicPr>
            <a:picLocks noChangeAspect="1"/>
          </p:cNvPicPr>
          <p:nvPr/>
        </p:nvPicPr>
        <p:blipFill>
          <a:blip r:embed="rId3"/>
          <a:stretch>
            <a:fillRect/>
          </a:stretch>
        </p:blipFill>
        <p:spPr>
          <a:xfrm>
            <a:off x="1555335" y="2428188"/>
            <a:ext cx="1630629" cy="2694269"/>
          </a:xfrm>
          <a:prstGeom prst="rect">
            <a:avLst/>
          </a:prstGeom>
        </p:spPr>
      </p:pic>
      <p:pic>
        <p:nvPicPr>
          <p:cNvPr id="8" name="Picture 7">
            <a:extLst>
              <a:ext uri="{FF2B5EF4-FFF2-40B4-BE49-F238E27FC236}">
                <a16:creationId xmlns:a16="http://schemas.microsoft.com/office/drawing/2014/main" id="{913083AC-1145-D3E4-9AB9-A0DA91FB7499}"/>
              </a:ext>
            </a:extLst>
          </p:cNvPr>
          <p:cNvPicPr>
            <a:picLocks noChangeAspect="1"/>
          </p:cNvPicPr>
          <p:nvPr/>
        </p:nvPicPr>
        <p:blipFill rotWithShape="1">
          <a:blip r:embed="rId4"/>
          <a:srcRect t="10924"/>
          <a:stretch/>
        </p:blipFill>
        <p:spPr>
          <a:xfrm>
            <a:off x="3623418" y="2432090"/>
            <a:ext cx="1436782" cy="2711410"/>
          </a:xfrm>
          <a:prstGeom prst="rect">
            <a:avLst/>
          </a:prstGeom>
        </p:spPr>
      </p:pic>
      <p:pic>
        <p:nvPicPr>
          <p:cNvPr id="10" name="Picture 9">
            <a:extLst>
              <a:ext uri="{FF2B5EF4-FFF2-40B4-BE49-F238E27FC236}">
                <a16:creationId xmlns:a16="http://schemas.microsoft.com/office/drawing/2014/main" id="{75288C2B-8A48-D41C-E44A-1F8BB7E19A22}"/>
              </a:ext>
            </a:extLst>
          </p:cNvPr>
          <p:cNvPicPr>
            <a:picLocks noChangeAspect="1"/>
          </p:cNvPicPr>
          <p:nvPr/>
        </p:nvPicPr>
        <p:blipFill rotWithShape="1">
          <a:blip r:embed="rId5"/>
          <a:srcRect b="23673"/>
          <a:stretch/>
        </p:blipFill>
        <p:spPr>
          <a:xfrm>
            <a:off x="5762368" y="2465166"/>
            <a:ext cx="1436782" cy="2668517"/>
          </a:xfrm>
          <a:prstGeom prst="rect">
            <a:avLst/>
          </a:prstGeom>
        </p:spPr>
      </p:pic>
      <p:pic>
        <p:nvPicPr>
          <p:cNvPr id="1028" name="Picture 4" descr="Twitter is being rebranded as X - The Verge">
            <a:extLst>
              <a:ext uri="{FF2B5EF4-FFF2-40B4-BE49-F238E27FC236}">
                <a16:creationId xmlns:a16="http://schemas.microsoft.com/office/drawing/2014/main" id="{EF80327B-27E0-1492-4240-414251D8CCE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89900" y="-1250434"/>
            <a:ext cx="122616" cy="817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witter - Wikipedia">
            <a:extLst>
              <a:ext uri="{FF2B5EF4-FFF2-40B4-BE49-F238E27FC236}">
                <a16:creationId xmlns:a16="http://schemas.microsoft.com/office/drawing/2014/main" id="{2C176EDD-E4F1-68F4-6333-CA8A952961E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8588" y="973982"/>
            <a:ext cx="323481" cy="2661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71DB32D-ED0B-4B69-56CC-B6FC5572D89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0042" y="1727005"/>
            <a:ext cx="288458" cy="2884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ibo - Wikipedia">
            <a:extLst>
              <a:ext uri="{FF2B5EF4-FFF2-40B4-BE49-F238E27FC236}">
                <a16:creationId xmlns:a16="http://schemas.microsoft.com/office/drawing/2014/main" id="{B34E467F-1B3C-F6C6-3287-E95BC726E4E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9493" y="1351076"/>
            <a:ext cx="327553" cy="26613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7B585BE0-A938-737F-B8CF-4359259E731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12327" y="990811"/>
            <a:ext cx="295999" cy="26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794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F574-0EE8-B7DC-B56B-1A453C798EDA}"/>
              </a:ext>
            </a:extLst>
          </p:cNvPr>
          <p:cNvSpPr>
            <a:spLocks noGrp="1"/>
          </p:cNvSpPr>
          <p:nvPr>
            <p:ph type="title"/>
          </p:nvPr>
        </p:nvSpPr>
        <p:spPr>
          <a:xfrm>
            <a:off x="321734" y="1373115"/>
            <a:ext cx="6548792" cy="1453449"/>
          </a:xfrm>
        </p:spPr>
        <p:txBody>
          <a:bodyPr/>
          <a:lstStyle/>
          <a:p>
            <a:pPr>
              <a:lnSpc>
                <a:spcPct val="100000"/>
              </a:lnSpc>
            </a:pPr>
            <a:r>
              <a:rPr lang="en-US"/>
              <a:t>II. User-Aware </a:t>
            </a:r>
            <a:r>
              <a:rPr lang="en-US" err="1"/>
              <a:t>Rumour</a:t>
            </a:r>
            <a:r>
              <a:rPr lang="en-US"/>
              <a:t> Detection</a:t>
            </a:r>
          </a:p>
        </p:txBody>
      </p:sp>
      <p:sp>
        <p:nvSpPr>
          <p:cNvPr id="3" name="TextBox 2">
            <a:extLst>
              <a:ext uri="{FF2B5EF4-FFF2-40B4-BE49-F238E27FC236}">
                <a16:creationId xmlns:a16="http://schemas.microsoft.com/office/drawing/2014/main" id="{CF4A7EF1-C528-A89D-DF46-8DCE5F8958EA}"/>
              </a:ext>
            </a:extLst>
          </p:cNvPr>
          <p:cNvSpPr txBox="1"/>
          <p:nvPr/>
        </p:nvSpPr>
        <p:spPr>
          <a:xfrm>
            <a:off x="124153" y="4664859"/>
            <a:ext cx="7116905" cy="430887"/>
          </a:xfrm>
          <a:prstGeom prst="rect">
            <a:avLst/>
          </a:prstGeom>
          <a:noFill/>
        </p:spPr>
        <p:txBody>
          <a:bodyPr wrap="square">
            <a:spAutoFit/>
          </a:bodyPr>
          <a:lstStyle/>
          <a:p>
            <a:r>
              <a:rPr lang="en-US" sz="1100" dirty="0">
                <a:latin typeface="Arial" panose="020B0604020202020204" pitchFamily="34" charset="0"/>
                <a:cs typeface="Arial" panose="020B0604020202020204" pitchFamily="34" charset="0"/>
              </a:rPr>
              <a:t>[4] T. Cheung and K. Lam, “Author-Aware </a:t>
            </a:r>
            <a:r>
              <a:rPr lang="en-US" sz="1100" dirty="0" err="1">
                <a:latin typeface="Arial" panose="020B0604020202020204" pitchFamily="34" charset="0"/>
                <a:cs typeface="Arial" panose="020B0604020202020204" pitchFamily="34" charset="0"/>
              </a:rPr>
              <a:t>Rumour</a:t>
            </a:r>
            <a:r>
              <a:rPr lang="en-US" sz="1100" dirty="0">
                <a:latin typeface="Arial" panose="020B0604020202020204" pitchFamily="34" charset="0"/>
                <a:cs typeface="Arial" panose="020B0604020202020204" pitchFamily="34" charset="0"/>
              </a:rPr>
              <a:t> Detection with Layer-Wise Parameter-Efficient Tuning and</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     Incomplete Feature Learning,” submitted to </a:t>
            </a:r>
            <a:r>
              <a:rPr lang="en-US" sz="1100" i="1" dirty="0">
                <a:latin typeface="Arial" panose="020B0604020202020204" pitchFamily="34" charset="0"/>
                <a:cs typeface="Arial" panose="020B0604020202020204" pitchFamily="34" charset="0"/>
              </a:rPr>
              <a:t>IEEE Access</a:t>
            </a:r>
            <a:r>
              <a:rPr lang="en-US" sz="11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07874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8AD3B8-97C4-51DC-28FA-9324CE417EBC}"/>
              </a:ext>
            </a:extLst>
          </p:cNvPr>
          <p:cNvSpPr>
            <a:spLocks noGrp="1"/>
          </p:cNvSpPr>
          <p:nvPr>
            <p:ph idx="1"/>
          </p:nvPr>
        </p:nvSpPr>
        <p:spPr>
          <a:xfrm>
            <a:off x="171809" y="641780"/>
            <a:ext cx="8248650" cy="3612305"/>
          </a:xfrm>
        </p:spPr>
        <p:txBody>
          <a:bodyPr>
            <a:normAutofit/>
          </a:bodyPr>
          <a:lstStyle/>
          <a:p>
            <a:pPr>
              <a:lnSpc>
                <a:spcPct val="100000"/>
              </a:lnSpc>
            </a:pPr>
            <a:r>
              <a:rPr lang="en-US" sz="1800" b="1" dirty="0">
                <a:solidFill>
                  <a:schemeClr val="accent1">
                    <a:lumMod val="50000"/>
                  </a:schemeClr>
                </a:solidFill>
              </a:rPr>
              <a:t>Challenges</a:t>
            </a:r>
          </a:p>
          <a:p>
            <a:pPr marL="285750" indent="-285750">
              <a:lnSpc>
                <a:spcPct val="150000"/>
              </a:lnSpc>
              <a:buFont typeface="Arial" panose="020B0604020202020204" pitchFamily="34" charset="0"/>
              <a:buChar char="•"/>
            </a:pPr>
            <a:r>
              <a:rPr lang="en-US" sz="1400" dirty="0"/>
              <a:t>Current </a:t>
            </a:r>
            <a:r>
              <a:rPr lang="en-US" sz="1400" dirty="0" err="1"/>
              <a:t>rumour</a:t>
            </a:r>
            <a:r>
              <a:rPr lang="en-US" sz="1400" dirty="0"/>
              <a:t> detection methods often hinge on insights from user comments and other social media metrics.</a:t>
            </a:r>
          </a:p>
          <a:p>
            <a:pPr marL="285750" indent="-285750">
              <a:lnSpc>
                <a:spcPct val="150000"/>
              </a:lnSpc>
              <a:buFont typeface="Arial" panose="020B0604020202020204" pitchFamily="34" charset="0"/>
              <a:buChar char="•"/>
            </a:pPr>
            <a:r>
              <a:rPr lang="en-US" sz="1400"/>
              <a:t>Delay </a:t>
            </a:r>
            <a:r>
              <a:rPr lang="en-US" sz="1400" dirty="0"/>
              <a:t>in the detection process arise due to the lagging nature of crowd signals.</a:t>
            </a:r>
          </a:p>
          <a:p>
            <a:pPr>
              <a:lnSpc>
                <a:spcPct val="100000"/>
              </a:lnSpc>
            </a:pPr>
            <a:r>
              <a:rPr lang="en-US" sz="1800" b="1" dirty="0">
                <a:solidFill>
                  <a:schemeClr val="accent1">
                    <a:lumMod val="50000"/>
                  </a:schemeClr>
                </a:solidFill>
              </a:rPr>
              <a:t>Solution</a:t>
            </a:r>
            <a:endParaRPr lang="en-US" sz="1400" b="1" dirty="0">
              <a:solidFill>
                <a:schemeClr val="accent1">
                  <a:lumMod val="50000"/>
                </a:schemeClr>
              </a:solidFill>
            </a:endParaRPr>
          </a:p>
          <a:p>
            <a:pPr marL="285750" indent="-285750">
              <a:lnSpc>
                <a:spcPct val="150000"/>
              </a:lnSpc>
              <a:buFont typeface="Arial" panose="020B0604020202020204" pitchFamily="34" charset="0"/>
              <a:buChar char="•"/>
            </a:pPr>
            <a:r>
              <a:rPr lang="en-US" sz="1400" dirty="0"/>
              <a:t>User profiling provides useful credibility signal to distinguish malicious behaviors, such as spreading misinformation on social media.</a:t>
            </a:r>
          </a:p>
        </p:txBody>
      </p:sp>
      <p:sp>
        <p:nvSpPr>
          <p:cNvPr id="4" name="Title 3">
            <a:extLst>
              <a:ext uri="{FF2B5EF4-FFF2-40B4-BE49-F238E27FC236}">
                <a16:creationId xmlns:a16="http://schemas.microsoft.com/office/drawing/2014/main" id="{17D30EB9-2540-C334-FF92-2E6E65553538}"/>
              </a:ext>
            </a:extLst>
          </p:cNvPr>
          <p:cNvSpPr>
            <a:spLocks noGrp="1"/>
          </p:cNvSpPr>
          <p:nvPr>
            <p:ph type="title"/>
          </p:nvPr>
        </p:nvSpPr>
        <p:spPr>
          <a:xfrm>
            <a:off x="0" y="-65117"/>
            <a:ext cx="8248650" cy="706897"/>
          </a:xfrm>
        </p:spPr>
        <p:txBody>
          <a:bodyPr/>
          <a:lstStyle/>
          <a:p>
            <a:r>
              <a:rPr lang="en-US" i="0" dirty="0">
                <a:effectLst/>
                <a:latin typeface="Söhne"/>
              </a:rPr>
              <a:t>Challenges in Existing </a:t>
            </a:r>
            <a:r>
              <a:rPr lang="en-US" dirty="0">
                <a:latin typeface="Söhne"/>
              </a:rPr>
              <a:t>R</a:t>
            </a:r>
            <a:r>
              <a:rPr lang="en-US" i="0" dirty="0">
                <a:effectLst/>
                <a:latin typeface="Söhne"/>
              </a:rPr>
              <a:t>umor Detection Methods</a:t>
            </a:r>
            <a:endParaRPr lang="en-US" dirty="0"/>
          </a:p>
        </p:txBody>
      </p:sp>
      <p:pic>
        <p:nvPicPr>
          <p:cNvPr id="11" name="Picture 10">
            <a:extLst>
              <a:ext uri="{FF2B5EF4-FFF2-40B4-BE49-F238E27FC236}">
                <a16:creationId xmlns:a16="http://schemas.microsoft.com/office/drawing/2014/main" id="{28C04F6E-EA70-22A3-1079-6CE148D1F6E9}"/>
              </a:ext>
            </a:extLst>
          </p:cNvPr>
          <p:cNvPicPr>
            <a:picLocks noChangeAspect="1"/>
          </p:cNvPicPr>
          <p:nvPr/>
        </p:nvPicPr>
        <p:blipFill>
          <a:blip r:embed="rId3"/>
          <a:stretch>
            <a:fillRect/>
          </a:stretch>
        </p:blipFill>
        <p:spPr>
          <a:xfrm>
            <a:off x="422788" y="3792636"/>
            <a:ext cx="4214215" cy="1238350"/>
          </a:xfrm>
          <a:prstGeom prst="rect">
            <a:avLst/>
          </a:prstGeom>
          <a:ln>
            <a:solidFill>
              <a:schemeClr val="bg1">
                <a:lumMod val="50000"/>
              </a:schemeClr>
            </a:solidFill>
          </a:ln>
        </p:spPr>
      </p:pic>
      <p:pic>
        <p:nvPicPr>
          <p:cNvPr id="12" name="Picture 11">
            <a:extLst>
              <a:ext uri="{FF2B5EF4-FFF2-40B4-BE49-F238E27FC236}">
                <a16:creationId xmlns:a16="http://schemas.microsoft.com/office/drawing/2014/main" id="{A66434CF-A5BB-D30F-C317-933216150E32}"/>
              </a:ext>
            </a:extLst>
          </p:cNvPr>
          <p:cNvPicPr>
            <a:picLocks noChangeAspect="1"/>
          </p:cNvPicPr>
          <p:nvPr/>
        </p:nvPicPr>
        <p:blipFill>
          <a:blip r:embed="rId4"/>
          <a:stretch>
            <a:fillRect/>
          </a:stretch>
        </p:blipFill>
        <p:spPr>
          <a:xfrm>
            <a:off x="4887981" y="3792636"/>
            <a:ext cx="3139937" cy="1238350"/>
          </a:xfrm>
          <a:prstGeom prst="rect">
            <a:avLst/>
          </a:prstGeom>
          <a:ln>
            <a:solidFill>
              <a:schemeClr val="bg1">
                <a:lumMod val="50000"/>
              </a:schemeClr>
            </a:solidFill>
          </a:ln>
        </p:spPr>
      </p:pic>
      <p:sp>
        <p:nvSpPr>
          <p:cNvPr id="3" name="Slide Number Placeholder 2">
            <a:extLst>
              <a:ext uri="{FF2B5EF4-FFF2-40B4-BE49-F238E27FC236}">
                <a16:creationId xmlns:a16="http://schemas.microsoft.com/office/drawing/2014/main" id="{C5BB23BF-96E9-7BE1-C937-5EEED8835CB9}"/>
              </a:ext>
            </a:extLst>
          </p:cNvPr>
          <p:cNvSpPr>
            <a:spLocks noGrp="1"/>
          </p:cNvSpPr>
          <p:nvPr>
            <p:ph type="sldNum" sz="quarter" idx="12"/>
          </p:nvPr>
        </p:nvSpPr>
        <p:spPr/>
        <p:txBody>
          <a:bodyPr/>
          <a:lstStyle/>
          <a:p>
            <a:fld id="{2B7B873C-A46E-4878-A014-BF36A57BE664}" type="slidenum">
              <a:rPr lang="en-US" smtClean="0"/>
              <a:pPr/>
              <a:t>31</a:t>
            </a:fld>
            <a:endParaRPr lang="en-US"/>
          </a:p>
        </p:txBody>
      </p:sp>
    </p:spTree>
    <p:extLst>
      <p:ext uri="{BB962C8B-B14F-4D97-AF65-F5344CB8AC3E}">
        <p14:creationId xmlns:p14="http://schemas.microsoft.com/office/powerpoint/2010/main" val="3616248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6B7D10-9DE7-FA55-003C-550892410388}"/>
              </a:ext>
            </a:extLst>
          </p:cNvPr>
          <p:cNvSpPr>
            <a:spLocks noGrp="1"/>
          </p:cNvSpPr>
          <p:nvPr>
            <p:ph idx="1"/>
          </p:nvPr>
        </p:nvSpPr>
        <p:spPr>
          <a:xfrm>
            <a:off x="75233" y="547174"/>
            <a:ext cx="8248650" cy="3612305"/>
          </a:xfrm>
        </p:spPr>
        <p:txBody>
          <a:bodyPr>
            <a:normAutofit/>
          </a:bodyPr>
          <a:lstStyle/>
          <a:p>
            <a:pPr>
              <a:lnSpc>
                <a:spcPct val="150000"/>
              </a:lnSpc>
            </a:pPr>
            <a:r>
              <a:rPr lang="en-US" sz="1800" b="1" dirty="0">
                <a:solidFill>
                  <a:schemeClr val="accent1">
                    <a:lumMod val="50000"/>
                  </a:schemeClr>
                </a:solidFill>
              </a:rPr>
              <a:t>Inefficiency in utilizing Pretrained Models</a:t>
            </a:r>
          </a:p>
          <a:p>
            <a:pPr marL="285750" indent="-285750">
              <a:lnSpc>
                <a:spcPct val="150000"/>
              </a:lnSpc>
              <a:buFont typeface="Arial" panose="020B0604020202020204" pitchFamily="34" charset="0"/>
              <a:buChar char="•"/>
            </a:pPr>
            <a:r>
              <a:rPr lang="en-US" sz="1400" dirty="0"/>
              <a:t>Delayed crowed signal in utilizing social network relationship.</a:t>
            </a:r>
          </a:p>
        </p:txBody>
      </p:sp>
      <p:sp>
        <p:nvSpPr>
          <p:cNvPr id="4" name="Title 3">
            <a:extLst>
              <a:ext uri="{FF2B5EF4-FFF2-40B4-BE49-F238E27FC236}">
                <a16:creationId xmlns:a16="http://schemas.microsoft.com/office/drawing/2014/main" id="{A4AC46F0-16B3-91EA-A3CE-455143D5BC5C}"/>
              </a:ext>
            </a:extLst>
          </p:cNvPr>
          <p:cNvSpPr>
            <a:spLocks noGrp="1"/>
          </p:cNvSpPr>
          <p:nvPr>
            <p:ph type="title"/>
          </p:nvPr>
        </p:nvSpPr>
        <p:spPr/>
        <p:txBody>
          <a:bodyPr/>
          <a:lstStyle/>
          <a:p>
            <a:r>
              <a:rPr lang="en-US">
                <a:latin typeface="Söhne"/>
              </a:rPr>
              <a:t>Limitation in Existing Author-Aware </a:t>
            </a:r>
            <a:r>
              <a:rPr lang="en-US" err="1">
                <a:latin typeface="Söhne"/>
              </a:rPr>
              <a:t>Approches</a:t>
            </a:r>
            <a:endParaRPr lang="en-US">
              <a:latin typeface="Söhne"/>
            </a:endParaRPr>
          </a:p>
        </p:txBody>
      </p:sp>
      <p:pic>
        <p:nvPicPr>
          <p:cNvPr id="3" name="Picture 2">
            <a:extLst>
              <a:ext uri="{FF2B5EF4-FFF2-40B4-BE49-F238E27FC236}">
                <a16:creationId xmlns:a16="http://schemas.microsoft.com/office/drawing/2014/main" id="{55DABA33-4D1A-B612-CDB5-A5B3855B48D8}"/>
              </a:ext>
            </a:extLst>
          </p:cNvPr>
          <p:cNvPicPr>
            <a:picLocks noChangeAspect="1"/>
          </p:cNvPicPr>
          <p:nvPr/>
        </p:nvPicPr>
        <p:blipFill>
          <a:blip r:embed="rId2"/>
          <a:stretch>
            <a:fillRect/>
          </a:stretch>
        </p:blipFill>
        <p:spPr>
          <a:xfrm>
            <a:off x="161229" y="1857407"/>
            <a:ext cx="3528353" cy="2914363"/>
          </a:xfrm>
          <a:prstGeom prst="rect">
            <a:avLst/>
          </a:prstGeom>
        </p:spPr>
      </p:pic>
      <p:pic>
        <p:nvPicPr>
          <p:cNvPr id="7" name="Picture 6">
            <a:extLst>
              <a:ext uri="{FF2B5EF4-FFF2-40B4-BE49-F238E27FC236}">
                <a16:creationId xmlns:a16="http://schemas.microsoft.com/office/drawing/2014/main" id="{F7EA7CB9-AE66-931E-7FFF-C5CEA4602D7C}"/>
              </a:ext>
            </a:extLst>
          </p:cNvPr>
          <p:cNvPicPr>
            <a:picLocks noChangeAspect="1"/>
          </p:cNvPicPr>
          <p:nvPr/>
        </p:nvPicPr>
        <p:blipFill>
          <a:blip r:embed="rId3"/>
          <a:stretch>
            <a:fillRect/>
          </a:stretch>
        </p:blipFill>
        <p:spPr>
          <a:xfrm>
            <a:off x="4274288" y="1857407"/>
            <a:ext cx="4794479" cy="2760276"/>
          </a:xfrm>
          <a:prstGeom prst="rect">
            <a:avLst/>
          </a:prstGeom>
        </p:spPr>
      </p:pic>
      <p:sp>
        <p:nvSpPr>
          <p:cNvPr id="6" name="Slide Number Placeholder 5">
            <a:extLst>
              <a:ext uri="{FF2B5EF4-FFF2-40B4-BE49-F238E27FC236}">
                <a16:creationId xmlns:a16="http://schemas.microsoft.com/office/drawing/2014/main" id="{538279DF-BFCF-D5EB-517D-5A9FC55F8A6A}"/>
              </a:ext>
            </a:extLst>
          </p:cNvPr>
          <p:cNvSpPr>
            <a:spLocks noGrp="1"/>
          </p:cNvSpPr>
          <p:nvPr>
            <p:ph type="sldNum" sz="quarter" idx="12"/>
          </p:nvPr>
        </p:nvSpPr>
        <p:spPr/>
        <p:txBody>
          <a:bodyPr/>
          <a:lstStyle/>
          <a:p>
            <a:fld id="{2B7B873C-A46E-4878-A014-BF36A57BE664}" type="slidenum">
              <a:rPr lang="en-US" smtClean="0"/>
              <a:pPr/>
              <a:t>32</a:t>
            </a:fld>
            <a:endParaRPr lang="en-US"/>
          </a:p>
        </p:txBody>
      </p:sp>
    </p:spTree>
    <p:extLst>
      <p:ext uri="{BB962C8B-B14F-4D97-AF65-F5344CB8AC3E}">
        <p14:creationId xmlns:p14="http://schemas.microsoft.com/office/powerpoint/2010/main" val="4167001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A5BD6D-2466-AB21-0E45-57637D5FA4C2}"/>
              </a:ext>
            </a:extLst>
          </p:cNvPr>
          <p:cNvSpPr>
            <a:spLocks noGrp="1"/>
          </p:cNvSpPr>
          <p:nvPr>
            <p:ph type="title"/>
          </p:nvPr>
        </p:nvSpPr>
        <p:spPr/>
        <p:txBody>
          <a:bodyPr>
            <a:noAutofit/>
          </a:bodyPr>
          <a:lstStyle/>
          <a:p>
            <a:r>
              <a:rPr lang="en-US" dirty="0">
                <a:latin typeface="+mj-lt"/>
              </a:rPr>
              <a:t>Author-Aware </a:t>
            </a:r>
            <a:r>
              <a:rPr lang="en-US" dirty="0" err="1">
                <a:latin typeface="+mj-lt"/>
              </a:rPr>
              <a:t>Rumour</a:t>
            </a:r>
            <a:r>
              <a:rPr lang="en-US" dirty="0">
                <a:latin typeface="+mj-lt"/>
              </a:rPr>
              <a:t> Detection Framework</a:t>
            </a:r>
          </a:p>
        </p:txBody>
      </p:sp>
      <p:pic>
        <p:nvPicPr>
          <p:cNvPr id="5" name="Picture 4" descr="A picture containing text, screenshot, diagram, design&#10;&#10;Description automatically generated">
            <a:extLst>
              <a:ext uri="{FF2B5EF4-FFF2-40B4-BE49-F238E27FC236}">
                <a16:creationId xmlns:a16="http://schemas.microsoft.com/office/drawing/2014/main" id="{D609BD83-E6DE-9707-BBF8-B43D07973CCF}"/>
              </a:ext>
            </a:extLst>
          </p:cNvPr>
          <p:cNvPicPr>
            <a:picLocks noChangeAspect="1"/>
          </p:cNvPicPr>
          <p:nvPr/>
        </p:nvPicPr>
        <p:blipFill>
          <a:blip r:embed="rId2"/>
          <a:stretch>
            <a:fillRect/>
          </a:stretch>
        </p:blipFill>
        <p:spPr bwMode="auto">
          <a:xfrm>
            <a:off x="746868" y="1939792"/>
            <a:ext cx="7969098" cy="3203708"/>
          </a:xfrm>
          <a:prstGeom prst="rect">
            <a:avLst/>
          </a:prstGeom>
          <a:noFill/>
          <a:ln>
            <a:noFill/>
          </a:ln>
        </p:spPr>
      </p:pic>
      <p:sp>
        <p:nvSpPr>
          <p:cNvPr id="6" name="TextBox 5">
            <a:extLst>
              <a:ext uri="{FF2B5EF4-FFF2-40B4-BE49-F238E27FC236}">
                <a16:creationId xmlns:a16="http://schemas.microsoft.com/office/drawing/2014/main" id="{25D4FEAA-CE5C-830E-9CD5-D66E6E233F2B}"/>
              </a:ext>
            </a:extLst>
          </p:cNvPr>
          <p:cNvSpPr txBox="1"/>
          <p:nvPr/>
        </p:nvSpPr>
        <p:spPr>
          <a:xfrm>
            <a:off x="230593" y="658188"/>
            <a:ext cx="7880780" cy="1077218"/>
          </a:xfrm>
          <a:prstGeom prst="rect">
            <a:avLst/>
          </a:prstGeom>
          <a:noFill/>
        </p:spPr>
        <p:txBody>
          <a:bodyPr wrap="square" rtlCol="0">
            <a:spAutoFit/>
          </a:bodyPr>
          <a:lstStyle/>
          <a:p>
            <a:pPr algn="just">
              <a:spcBef>
                <a:spcPts val="600"/>
              </a:spcBef>
              <a:spcAft>
                <a:spcPts val="1200"/>
              </a:spcAft>
              <a:buClr>
                <a:schemeClr val="tx1">
                  <a:lumMod val="50000"/>
                  <a:lumOff val="50000"/>
                </a:schemeClr>
              </a:buClr>
            </a:pPr>
            <a:r>
              <a:rPr lang="en-US" sz="1600" b="1" dirty="0">
                <a:solidFill>
                  <a:schemeClr val="accent1">
                    <a:lumMod val="50000"/>
                  </a:schemeClr>
                </a:solidFill>
                <a:latin typeface="Arial" panose="020B0604020202020204" pitchFamily="34" charset="0"/>
                <a:ea typeface="PMingLiU" panose="02020500000000000000" pitchFamily="18" charset="-120"/>
                <a:cs typeface="Arial" panose="020B0604020202020204" pitchFamily="34" charset="0"/>
              </a:rPr>
              <a:t>Tuning Pretrained Transformer Encoder for Author-Aware </a:t>
            </a:r>
            <a:r>
              <a:rPr lang="en-US" sz="1600" b="1" dirty="0" err="1">
                <a:solidFill>
                  <a:schemeClr val="accent1">
                    <a:lumMod val="50000"/>
                  </a:schemeClr>
                </a:solidFill>
                <a:latin typeface="Arial" panose="020B0604020202020204" pitchFamily="34" charset="0"/>
                <a:ea typeface="PMingLiU" panose="02020500000000000000" pitchFamily="18" charset="-120"/>
                <a:cs typeface="Arial" panose="020B0604020202020204" pitchFamily="34" charset="0"/>
              </a:rPr>
              <a:t>Rumour</a:t>
            </a:r>
            <a:r>
              <a:rPr lang="en-US" sz="1600" b="1" dirty="0">
                <a:solidFill>
                  <a:schemeClr val="accent1">
                    <a:lumMod val="50000"/>
                  </a:schemeClr>
                </a:solidFill>
                <a:latin typeface="Arial" panose="020B0604020202020204" pitchFamily="34" charset="0"/>
                <a:ea typeface="PMingLiU" panose="02020500000000000000" pitchFamily="18" charset="-120"/>
                <a:cs typeface="Arial" panose="020B0604020202020204" pitchFamily="34" charset="0"/>
              </a:rPr>
              <a:t> Detection</a:t>
            </a:r>
          </a:p>
          <a:p>
            <a:pPr marL="285750" indent="-28575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Our goal is to f</a:t>
            </a:r>
            <a:r>
              <a:rPr lang="en-US" b="0" i="0" dirty="0">
                <a:solidFill>
                  <a:srgbClr val="000000"/>
                </a:solidFill>
                <a:effectLst/>
                <a:latin typeface="Arial" panose="020B0604020202020204" pitchFamily="34" charset="0"/>
                <a:cs typeface="Arial" panose="020B0604020202020204" pitchFamily="34" charset="0"/>
              </a:rPr>
              <a:t>ine-tune a Transformer encoder that </a:t>
            </a:r>
            <a:r>
              <a:rPr lang="en-US" dirty="0">
                <a:solidFill>
                  <a:srgbClr val="000000"/>
                </a:solidFill>
                <a:latin typeface="Arial" panose="020B0604020202020204" pitchFamily="34" charset="0"/>
                <a:cs typeface="Arial" panose="020B0604020202020204" pitchFamily="34" charset="0"/>
              </a:rPr>
              <a:t>accepts both source claim and user profile, for author-aware </a:t>
            </a:r>
            <a:r>
              <a:rPr lang="en-US" dirty="0" err="1">
                <a:solidFill>
                  <a:srgbClr val="000000"/>
                </a:solidFill>
                <a:latin typeface="Arial" panose="020B0604020202020204" pitchFamily="34" charset="0"/>
                <a:cs typeface="Arial" panose="020B0604020202020204" pitchFamily="34" charset="0"/>
              </a:rPr>
              <a:t>rumour</a:t>
            </a:r>
            <a:r>
              <a:rPr lang="en-US" dirty="0">
                <a:solidFill>
                  <a:srgbClr val="000000"/>
                </a:solidFill>
                <a:latin typeface="Arial" panose="020B0604020202020204" pitchFamily="34" charset="0"/>
                <a:cs typeface="Arial" panose="020B0604020202020204" pitchFamily="34" charset="0"/>
              </a:rPr>
              <a:t> detection.</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A95E50D-8A77-1B46-4E64-CBAEF6F60DF3}"/>
              </a:ext>
            </a:extLst>
          </p:cNvPr>
          <p:cNvSpPr>
            <a:spLocks noGrp="1"/>
          </p:cNvSpPr>
          <p:nvPr>
            <p:ph type="sldNum" sz="quarter" idx="12"/>
          </p:nvPr>
        </p:nvSpPr>
        <p:spPr/>
        <p:txBody>
          <a:bodyPr/>
          <a:lstStyle/>
          <a:p>
            <a:fld id="{2B7B873C-A46E-4878-A014-BF36A57BE664}" type="slidenum">
              <a:rPr lang="en-US" smtClean="0"/>
              <a:pPr/>
              <a:t>33</a:t>
            </a:fld>
            <a:endParaRPr lang="en-US"/>
          </a:p>
        </p:txBody>
      </p:sp>
    </p:spTree>
    <p:extLst>
      <p:ext uri="{BB962C8B-B14F-4D97-AF65-F5344CB8AC3E}">
        <p14:creationId xmlns:p14="http://schemas.microsoft.com/office/powerpoint/2010/main" val="3672130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4088DDC-CE6A-E63F-20DE-5FEA3F1FA856}"/>
                  </a:ext>
                </a:extLst>
              </p:cNvPr>
              <p:cNvSpPr>
                <a:spLocks noGrp="1"/>
              </p:cNvSpPr>
              <p:nvPr>
                <p:ph idx="1"/>
              </p:nvPr>
            </p:nvSpPr>
            <p:spPr/>
            <p:txBody>
              <a:bodyPr>
                <a:noAutofit/>
              </a:bodyPr>
              <a:lstStyle/>
              <a:p>
                <a:pPr marR="0" algn="just">
                  <a:lnSpc>
                    <a:spcPct val="100000"/>
                  </a:lnSpc>
                  <a:spcBef>
                    <a:spcPts val="600"/>
                  </a:spcBef>
                  <a:spcAft>
                    <a:spcPts val="1200"/>
                  </a:spcAft>
                </a:pPr>
                <a:r>
                  <a:rPr lang="en-GB" sz="1600" b="1" dirty="0">
                    <a:solidFill>
                      <a:schemeClr val="accent1">
                        <a:lumMod val="50000"/>
                      </a:schemeClr>
                    </a:solidFill>
                    <a:effectLst/>
                    <a:ea typeface="PMingLiU" panose="02020500000000000000" pitchFamily="18" charset="-120"/>
                  </a:rPr>
                  <a:t>Source Claim </a:t>
                </a:r>
                <a:r>
                  <a:rPr lang="en-GB" sz="1600" b="1" dirty="0">
                    <a:solidFill>
                      <a:schemeClr val="accent1">
                        <a:lumMod val="50000"/>
                      </a:schemeClr>
                    </a:solidFill>
                    <a:ea typeface="PMingLiU" panose="02020500000000000000" pitchFamily="18" charset="-120"/>
                  </a:rPr>
                  <a:t>F</a:t>
                </a:r>
                <a:r>
                  <a:rPr lang="en-GB" sz="1600" b="1" dirty="0">
                    <a:solidFill>
                      <a:schemeClr val="accent1">
                        <a:lumMod val="50000"/>
                      </a:schemeClr>
                    </a:solidFill>
                    <a:effectLst/>
                    <a:ea typeface="PMingLiU" panose="02020500000000000000" pitchFamily="18" charset="-120"/>
                  </a:rPr>
                  <a:t>eatures</a:t>
                </a:r>
              </a:p>
              <a:p>
                <a:pPr marL="285750" indent="-285750" algn="just">
                  <a:lnSpc>
                    <a:spcPct val="150000"/>
                  </a:lnSpc>
                  <a:spcBef>
                    <a:spcPts val="600"/>
                  </a:spcBef>
                  <a:spcAft>
                    <a:spcPts val="1200"/>
                  </a:spcAft>
                  <a:buFont typeface="Arial" panose="020B0604020202020204" pitchFamily="34" charset="0"/>
                  <a:buChar char="•"/>
                </a:pPr>
                <a:r>
                  <a:rPr lang="en-GB" sz="1400" dirty="0">
                    <a:solidFill>
                      <a:schemeClr val="tx1"/>
                    </a:solidFill>
                    <a:effectLst/>
                    <a:ea typeface="PMingLiU" panose="02020500000000000000" pitchFamily="18" charset="-120"/>
                  </a:rPr>
                  <a:t>The source claim feature</a:t>
                </a:r>
                <a:r>
                  <a:rPr lang="en-GB" sz="1400" b="1" dirty="0">
                    <a:solidFill>
                      <a:schemeClr val="tx1"/>
                    </a:solidFill>
                    <a:effectLst/>
                    <a:ea typeface="PMingLiU" panose="02020500000000000000" pitchFamily="18" charset="-120"/>
                  </a:rPr>
                  <a:t> </a:t>
                </a:r>
                <a14:m>
                  <m:oMath xmlns:m="http://schemas.openxmlformats.org/officeDocument/2006/math">
                    <m:acc>
                      <m:accPr>
                        <m:chr m:val="̅"/>
                        <m:ctrlPr>
                          <a:rPr lang="en-US" sz="1400" i="1">
                            <a:solidFill>
                              <a:schemeClr val="tx1"/>
                            </a:solidFill>
                            <a:effectLst/>
                            <a:latin typeface="Cambria Math" panose="02040503050406030204" pitchFamily="18" charset="0"/>
                            <a:ea typeface="PMingLiU" panose="02020500000000000000" pitchFamily="18" charset="-120"/>
                            <a:cs typeface="Times New Roman" panose="02020603050405020304" pitchFamily="18" charset="0"/>
                          </a:rPr>
                        </m:ctrlPr>
                      </m:accPr>
                      <m:e>
                        <m:r>
                          <a:rPr lang="en-GB" sz="1400" b="1" i="1">
                            <a:solidFill>
                              <a:schemeClr val="tx1"/>
                            </a:solidFill>
                            <a:effectLst/>
                            <a:latin typeface="Cambria Math" panose="02040503050406030204" pitchFamily="18" charset="0"/>
                            <a:ea typeface="PMingLiU" panose="02020500000000000000" pitchFamily="18" charset="-120"/>
                            <a:cs typeface="Times New Roman" panose="02020603050405020304" pitchFamily="18" charset="0"/>
                          </a:rPr>
                          <m:t>𝑻</m:t>
                        </m:r>
                      </m:e>
                    </m:acc>
                    <m:r>
                      <a:rPr lang="en-GB" sz="1400">
                        <a:solidFill>
                          <a:schemeClr val="tx1"/>
                        </a:solidFill>
                        <a:effectLst/>
                        <a:latin typeface="Cambria Math" panose="02040503050406030204" pitchFamily="18" charset="0"/>
                        <a:ea typeface="PMingLiU" panose="02020500000000000000" pitchFamily="18" charset="-120"/>
                        <a:cs typeface="Times New Roman" panose="02020603050405020304" pitchFamily="18" charset="0"/>
                      </a:rPr>
                      <m:t>∈</m:t>
                    </m:r>
                    <m:sSup>
                      <m:sSupPr>
                        <m:ctrlPr>
                          <a:rPr lang="en-US" sz="1400" i="1">
                            <a:solidFill>
                              <a:schemeClr val="tx1"/>
                            </a:solidFill>
                            <a:effectLst/>
                            <a:latin typeface="Cambria Math" panose="02040503050406030204" pitchFamily="18" charset="0"/>
                            <a:ea typeface="PMingLiU" panose="02020500000000000000" pitchFamily="18" charset="-120"/>
                            <a:cs typeface="Times New Roman" panose="02020603050405020304" pitchFamily="18" charset="0"/>
                          </a:rPr>
                        </m:ctrlPr>
                      </m:sSupPr>
                      <m:e>
                        <m:r>
                          <a:rPr lang="en-GB" sz="1400" i="1">
                            <a:solidFill>
                              <a:schemeClr val="tx1"/>
                            </a:solidFill>
                            <a:effectLst/>
                            <a:latin typeface="Cambria Math" panose="02040503050406030204" pitchFamily="18" charset="0"/>
                            <a:ea typeface="PMingLiU" panose="02020500000000000000" pitchFamily="18" charset="-120"/>
                            <a:cs typeface="Times New Roman" panose="02020603050405020304" pitchFamily="18" charset="0"/>
                          </a:rPr>
                          <m:t>ℝ</m:t>
                        </m:r>
                      </m:e>
                      <m:sup>
                        <m:r>
                          <a:rPr lang="en-GB" sz="1400" i="1">
                            <a:solidFill>
                              <a:schemeClr val="tx1"/>
                            </a:solidFill>
                            <a:effectLst/>
                            <a:latin typeface="Cambria Math" panose="02040503050406030204" pitchFamily="18" charset="0"/>
                            <a:ea typeface="PMingLiU" panose="02020500000000000000" pitchFamily="18" charset="-120"/>
                            <a:cs typeface="Times New Roman" panose="02020603050405020304" pitchFamily="18" charset="0"/>
                          </a:rPr>
                          <m:t>𝑚</m:t>
                        </m:r>
                        <m:r>
                          <a:rPr lang="en-GB" sz="1400">
                            <a:solidFill>
                              <a:schemeClr val="tx1"/>
                            </a:solidFill>
                            <a:effectLst/>
                            <a:latin typeface="Cambria Math" panose="02040503050406030204" pitchFamily="18" charset="0"/>
                            <a:ea typeface="PMingLiU" panose="02020500000000000000" pitchFamily="18" charset="-120"/>
                            <a:cs typeface="Times New Roman" panose="02020603050405020304" pitchFamily="18" charset="0"/>
                          </a:rPr>
                          <m:t>×</m:t>
                        </m:r>
                        <m:sSub>
                          <m:sSubPr>
                            <m:ctrlPr>
                              <a:rPr lang="en-US" sz="1400" i="1">
                                <a:solidFill>
                                  <a:schemeClr val="tx1"/>
                                </a:solidFill>
                                <a:effectLst/>
                                <a:latin typeface="Cambria Math" panose="02040503050406030204" pitchFamily="18" charset="0"/>
                                <a:ea typeface="PMingLiU" panose="02020500000000000000" pitchFamily="18" charset="-120"/>
                                <a:cs typeface="Times New Roman" panose="02020603050405020304" pitchFamily="18" charset="0"/>
                              </a:rPr>
                            </m:ctrlPr>
                          </m:sSubPr>
                          <m:e>
                            <m:r>
                              <a:rPr lang="en-GB" sz="1400" i="1">
                                <a:solidFill>
                                  <a:schemeClr val="tx1"/>
                                </a:solidFill>
                                <a:effectLst/>
                                <a:latin typeface="Cambria Math" panose="02040503050406030204" pitchFamily="18" charset="0"/>
                                <a:ea typeface="PMingLiU" panose="02020500000000000000" pitchFamily="18" charset="-120"/>
                                <a:cs typeface="Times New Roman" panose="02020603050405020304" pitchFamily="18" charset="0"/>
                              </a:rPr>
                              <m:t>𝑑</m:t>
                            </m:r>
                          </m:e>
                          <m:sub>
                            <m:r>
                              <a:rPr lang="en-GB" sz="1400" i="1">
                                <a:solidFill>
                                  <a:schemeClr val="tx1"/>
                                </a:solidFill>
                                <a:effectLst/>
                                <a:latin typeface="Cambria Math" panose="02040503050406030204" pitchFamily="18" charset="0"/>
                                <a:ea typeface="PMingLiU" panose="02020500000000000000" pitchFamily="18" charset="-120"/>
                                <a:cs typeface="Times New Roman" panose="02020603050405020304" pitchFamily="18" charset="0"/>
                              </a:rPr>
                              <m:t>𝑒</m:t>
                            </m:r>
                          </m:sub>
                        </m:sSub>
                      </m:sup>
                    </m:sSup>
                  </m:oMath>
                </a14:m>
                <a:r>
                  <a:rPr lang="en-US" sz="1400" dirty="0">
                    <a:effectLst/>
                    <a:ea typeface="PMingLiU" panose="02020500000000000000" pitchFamily="18" charset="-120"/>
                  </a:rPr>
                  <a:t> is the addition of text embedding </a:t>
                </a:r>
                <a14:m>
                  <m:oMath xmlns:m="http://schemas.openxmlformats.org/officeDocument/2006/math">
                    <m:sSub>
                      <m:sSubPr>
                        <m:ctrlPr>
                          <a:rPr lang="en-US" sz="1400" b="1" i="1">
                            <a:latin typeface="Cambria Math" panose="02040503050406030204" pitchFamily="18" charset="0"/>
                            <a:ea typeface="PMingLiU" panose="02020500000000000000" pitchFamily="18" charset="-120"/>
                          </a:rPr>
                        </m:ctrlPr>
                      </m:sSubPr>
                      <m:e>
                        <m:r>
                          <a:rPr lang="en-GB" sz="1400" b="1" i="1">
                            <a:latin typeface="Cambria Math" panose="02040503050406030204" pitchFamily="18" charset="0"/>
                            <a:ea typeface="PMingLiU" panose="02020500000000000000" pitchFamily="18" charset="-120"/>
                          </a:rPr>
                          <m:t>𝑻</m:t>
                        </m:r>
                      </m:e>
                      <m:sub>
                        <m:r>
                          <a:rPr lang="en-US" sz="1400" b="1" i="0" smtClean="0">
                            <a:latin typeface="Cambria Math" panose="02040503050406030204" pitchFamily="18" charset="0"/>
                            <a:ea typeface="PMingLiU" panose="02020500000000000000" pitchFamily="18" charset="-120"/>
                          </a:rPr>
                          <m:t>𝐞𝐦𝐛</m:t>
                        </m:r>
                      </m:sub>
                    </m:sSub>
                  </m:oMath>
                </a14:m>
                <a:r>
                  <a:rPr lang="en-US" sz="1400" dirty="0">
                    <a:effectLst/>
                    <a:ea typeface="PMingLiU" panose="02020500000000000000" pitchFamily="18" charset="-120"/>
                  </a:rPr>
                  <a:t>, </a:t>
                </a:r>
                <a:r>
                  <a:rPr lang="en-GB" sz="1400" dirty="0">
                    <a:ea typeface="PMingLiU" panose="02020500000000000000" pitchFamily="18" charset="-120"/>
                  </a:rPr>
                  <a:t>position embedding </a:t>
                </a:r>
                <a14:m>
                  <m:oMath xmlns:m="http://schemas.openxmlformats.org/officeDocument/2006/math">
                    <m:sSub>
                      <m:sSubPr>
                        <m:ctrlPr>
                          <a:rPr lang="en-US" sz="1400" i="1">
                            <a:latin typeface="Cambria Math" panose="02040503050406030204" pitchFamily="18" charset="0"/>
                            <a:ea typeface="PMingLiU" panose="02020500000000000000" pitchFamily="18" charset="-120"/>
                          </a:rPr>
                        </m:ctrlPr>
                      </m:sSubPr>
                      <m:e>
                        <m:r>
                          <a:rPr lang="en-GB" sz="1400">
                            <a:latin typeface="Cambria Math" panose="02040503050406030204" pitchFamily="18" charset="0"/>
                            <a:ea typeface="PMingLiU" panose="02020500000000000000" pitchFamily="18" charset="-120"/>
                          </a:rPr>
                          <m:t>𝑻</m:t>
                        </m:r>
                      </m:e>
                      <m:sub>
                        <m:r>
                          <a:rPr lang="en-GB" sz="1400">
                            <a:latin typeface="Cambria Math" panose="02040503050406030204" pitchFamily="18" charset="0"/>
                            <a:ea typeface="PMingLiU" panose="02020500000000000000" pitchFamily="18" charset="-120"/>
                          </a:rPr>
                          <m:t>𝒑𝒐𝒔</m:t>
                        </m:r>
                      </m:sub>
                    </m:sSub>
                  </m:oMath>
                </a14:m>
                <a:r>
                  <a:rPr lang="en-GB" sz="1400" dirty="0">
                    <a:ea typeface="PMingLiU" panose="02020500000000000000" pitchFamily="18" charset="-120"/>
                  </a:rPr>
                  <a:t> and type embedding </a:t>
                </a:r>
                <a14:m>
                  <m:oMath xmlns:m="http://schemas.openxmlformats.org/officeDocument/2006/math">
                    <m:sSub>
                      <m:sSubPr>
                        <m:ctrlPr>
                          <a:rPr lang="en-US" sz="1400" i="1">
                            <a:latin typeface="Cambria Math" panose="02040503050406030204" pitchFamily="18" charset="0"/>
                            <a:ea typeface="PMingLiU" panose="02020500000000000000" pitchFamily="18" charset="-120"/>
                          </a:rPr>
                        </m:ctrlPr>
                      </m:sSubPr>
                      <m:e>
                        <m:r>
                          <a:rPr lang="en-GB" sz="1400">
                            <a:latin typeface="Cambria Math" panose="02040503050406030204" pitchFamily="18" charset="0"/>
                            <a:ea typeface="PMingLiU" panose="02020500000000000000" pitchFamily="18" charset="-120"/>
                          </a:rPr>
                          <m:t>𝑻</m:t>
                        </m:r>
                      </m:e>
                      <m:sub>
                        <m:r>
                          <m:rPr>
                            <m:sty m:val="p"/>
                          </m:rPr>
                          <a:rPr lang="en-US" sz="1400" b="0" i="0" smtClean="0">
                            <a:latin typeface="Cambria Math" panose="02040503050406030204" pitchFamily="18" charset="0"/>
                            <a:ea typeface="PMingLiU" panose="02020500000000000000" pitchFamily="18" charset="-120"/>
                          </a:rPr>
                          <m:t>t</m:t>
                        </m:r>
                        <m:r>
                          <a:rPr lang="en-US" sz="1400" b="0" i="1" smtClean="0">
                            <a:latin typeface="Cambria Math" panose="02040503050406030204" pitchFamily="18" charset="0"/>
                            <a:ea typeface="PMingLiU" panose="02020500000000000000" pitchFamily="18" charset="-120"/>
                          </a:rPr>
                          <m:t>𝑦𝑝𝑒</m:t>
                        </m:r>
                      </m:sub>
                    </m:sSub>
                  </m:oMath>
                </a14:m>
                <a:r>
                  <a:rPr lang="en-GB" sz="1400" dirty="0">
                    <a:ea typeface="PMingLiU" panose="02020500000000000000" pitchFamily="18" charset="-120"/>
                  </a:rPr>
                  <a:t>.</a:t>
                </a:r>
                <a:endParaRPr lang="en-US" sz="1400" dirty="0">
                  <a:effectLst/>
                  <a:ea typeface="PMingLiU" panose="02020500000000000000" pitchFamily="18" charset="-120"/>
                </a:endParaRPr>
              </a:p>
              <a:p>
                <a:pPr marL="0" marR="0" indent="0" algn="ctr">
                  <a:lnSpc>
                    <a:spcPct val="150000"/>
                  </a:lnSpc>
                  <a:spcBef>
                    <a:spcPts val="1200"/>
                  </a:spcBef>
                  <a:spcAft>
                    <a:spcPts val="1200"/>
                  </a:spcAft>
                  <a:tabLst>
                    <a:tab pos="2610485" algn="ctr"/>
                    <a:tab pos="5039360" algn="r"/>
                  </a:tabLst>
                </a:pPr>
                <a14:m>
                  <m:oMathPara xmlns:m="http://schemas.openxmlformats.org/officeDocument/2006/math">
                    <m:oMathParaPr>
                      <m:jc m:val="centerGroup"/>
                    </m:oMathParaPr>
                    <m:oMath xmlns:m="http://schemas.openxmlformats.org/officeDocument/2006/math">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𝑻</m:t>
                          </m:r>
                        </m:e>
                      </m:acc>
                      <m:r>
                        <a:rPr lang="en-GB" sz="14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𝑻</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𝒆𝒎𝒃</m:t>
                          </m:r>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𝑻</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𝒑𝒐𝒔</m:t>
                          </m:r>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𝑻</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𝒕𝒚𝒑𝒆</m:t>
                          </m:r>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dirty="0">
                  <a:effectLst/>
                  <a:ea typeface="SimSun" panose="02010600030101010101" pitchFamily="2" charset="-122"/>
                </a:endParaRPr>
              </a:p>
              <a:p>
                <a:pPr algn="just">
                  <a:lnSpc>
                    <a:spcPct val="100000"/>
                  </a:lnSpc>
                  <a:spcBef>
                    <a:spcPts val="600"/>
                  </a:spcBef>
                  <a:spcAft>
                    <a:spcPts val="1200"/>
                  </a:spcAft>
                  <a:tabLst>
                    <a:tab pos="2610485" algn="ctr"/>
                    <a:tab pos="5039360" algn="r"/>
                  </a:tabLst>
                </a:pPr>
                <a:r>
                  <a:rPr lang="en-GB" sz="1600" b="1" dirty="0">
                    <a:solidFill>
                      <a:schemeClr val="accent1">
                        <a:lumMod val="50000"/>
                      </a:schemeClr>
                    </a:solidFill>
                    <a:ea typeface="PMingLiU" panose="02020500000000000000" pitchFamily="18" charset="-120"/>
                  </a:rPr>
                  <a:t>User Profile Features</a:t>
                </a:r>
              </a:p>
              <a:p>
                <a:pPr marL="285750" indent="-285750" algn="just">
                  <a:lnSpc>
                    <a:spcPct val="150000"/>
                  </a:lnSpc>
                  <a:spcBef>
                    <a:spcPts val="600"/>
                  </a:spcBef>
                  <a:spcAft>
                    <a:spcPts val="1200"/>
                  </a:spcAft>
                  <a:buFont typeface="Arial" panose="020B0604020202020204" pitchFamily="34" charset="0"/>
                  <a:buChar char="•"/>
                </a:pPr>
                <a:r>
                  <a:rPr lang="en-GB" sz="1400" dirty="0">
                    <a:ea typeface="PMingLiU" panose="02020500000000000000" pitchFamily="18" charset="-120"/>
                  </a:rPr>
                  <a:t>The user p</a:t>
                </a:r>
                <a:r>
                  <a:rPr lang="en-US" sz="1400" dirty="0">
                    <a:ea typeface="PMingLiU" panose="02020500000000000000" pitchFamily="18" charset="-120"/>
                  </a:rPr>
                  <a:t>r</a:t>
                </a:r>
                <a:r>
                  <a:rPr lang="en-GB" sz="1400" dirty="0" err="1">
                    <a:ea typeface="PMingLiU" panose="02020500000000000000" pitchFamily="18" charset="-120"/>
                  </a:rPr>
                  <a:t>ofile</a:t>
                </a:r>
                <a:r>
                  <a:rPr lang="en-GB" sz="1400" dirty="0">
                    <a:ea typeface="PMingLiU" panose="02020500000000000000" pitchFamily="18" charset="-120"/>
                  </a:rPr>
                  <a:t> feature</a:t>
                </a:r>
                <a:r>
                  <a:rPr lang="en-GB" sz="1400" b="1" dirty="0">
                    <a:ea typeface="PMingLiU" panose="02020500000000000000" pitchFamily="18" charset="-120"/>
                  </a:rPr>
                  <a:t> </a:t>
                </a:r>
                <a14:m>
                  <m:oMath xmlns:m="http://schemas.openxmlformats.org/officeDocument/2006/math">
                    <m:acc>
                      <m:accPr>
                        <m:chr m:val="̅"/>
                        <m:ctrlPr>
                          <a:rPr lang="en-US" sz="1400" i="1">
                            <a:latin typeface="Cambria Math" panose="02040503050406030204" pitchFamily="18" charset="0"/>
                            <a:ea typeface="PMingLiU" panose="02020500000000000000" pitchFamily="18" charset="-120"/>
                            <a:cs typeface="Times New Roman" panose="02020603050405020304" pitchFamily="18" charset="0"/>
                          </a:rPr>
                        </m:ctrlPr>
                      </m:accPr>
                      <m:e>
                        <m:r>
                          <a:rPr lang="en-US" sz="1400" b="1" i="1" smtClean="0">
                            <a:latin typeface="Cambria Math" panose="02040503050406030204" pitchFamily="18" charset="0"/>
                            <a:ea typeface="PMingLiU" panose="02020500000000000000" pitchFamily="18" charset="-120"/>
                            <a:cs typeface="Times New Roman" panose="02020603050405020304" pitchFamily="18" charset="0"/>
                          </a:rPr>
                          <m:t>𝑼</m:t>
                        </m:r>
                      </m:e>
                    </m:acc>
                    <m:r>
                      <a:rPr lang="en-GB" sz="1400">
                        <a:latin typeface="Cambria Math" panose="02040503050406030204" pitchFamily="18" charset="0"/>
                        <a:ea typeface="PMingLiU" panose="02020500000000000000" pitchFamily="18" charset="-120"/>
                        <a:cs typeface="Times New Roman" panose="02020603050405020304" pitchFamily="18" charset="0"/>
                      </a:rPr>
                      <m:t>∈</m:t>
                    </m:r>
                    <m:sSup>
                      <m:sSupPr>
                        <m:ctrlPr>
                          <a:rPr lang="en-US" sz="1400" i="1">
                            <a:latin typeface="Cambria Math" panose="02040503050406030204" pitchFamily="18" charset="0"/>
                            <a:ea typeface="PMingLiU" panose="02020500000000000000" pitchFamily="18" charset="-120"/>
                            <a:cs typeface="Times New Roman" panose="02020603050405020304" pitchFamily="18" charset="0"/>
                          </a:rPr>
                        </m:ctrlPr>
                      </m:sSupPr>
                      <m:e>
                        <m:r>
                          <a:rPr lang="en-GB" sz="1400" i="1">
                            <a:latin typeface="Cambria Math" panose="02040503050406030204" pitchFamily="18" charset="0"/>
                            <a:ea typeface="PMingLiU" panose="02020500000000000000" pitchFamily="18" charset="-120"/>
                            <a:cs typeface="Times New Roman" panose="02020603050405020304" pitchFamily="18" charset="0"/>
                          </a:rPr>
                          <m:t>ℝ</m:t>
                        </m:r>
                      </m:e>
                      <m:sup>
                        <m:r>
                          <m:rPr>
                            <m:sty m:val="p"/>
                          </m:rPr>
                          <a:rPr lang="en-US" sz="1400" b="0" i="0" smtClean="0">
                            <a:latin typeface="Cambria Math" panose="02040503050406030204" pitchFamily="18" charset="0"/>
                            <a:ea typeface="PMingLiU" panose="02020500000000000000" pitchFamily="18" charset="-120"/>
                            <a:cs typeface="Times New Roman" panose="02020603050405020304" pitchFamily="18" charset="0"/>
                          </a:rPr>
                          <m:t>n</m:t>
                        </m:r>
                        <m:r>
                          <a:rPr lang="en-GB" sz="1400">
                            <a:latin typeface="Cambria Math" panose="02040503050406030204" pitchFamily="18" charset="0"/>
                            <a:ea typeface="PMingLiU" panose="02020500000000000000" pitchFamily="18" charset="-120"/>
                            <a:cs typeface="Times New Roman" panose="02020603050405020304" pitchFamily="18" charset="0"/>
                          </a:rPr>
                          <m:t>×</m:t>
                        </m:r>
                        <m:sSub>
                          <m:sSubPr>
                            <m:ctrlPr>
                              <a:rPr lang="en-US" sz="1400" i="1">
                                <a:latin typeface="Cambria Math" panose="02040503050406030204" pitchFamily="18" charset="0"/>
                                <a:ea typeface="PMingLiU" panose="02020500000000000000" pitchFamily="18" charset="-120"/>
                                <a:cs typeface="Times New Roman" panose="02020603050405020304" pitchFamily="18" charset="0"/>
                              </a:rPr>
                            </m:ctrlPr>
                          </m:sSubPr>
                          <m:e>
                            <m:r>
                              <a:rPr lang="en-GB" sz="1400" i="1">
                                <a:latin typeface="Cambria Math" panose="02040503050406030204" pitchFamily="18" charset="0"/>
                                <a:ea typeface="PMingLiU" panose="02020500000000000000" pitchFamily="18" charset="-120"/>
                                <a:cs typeface="Times New Roman" panose="02020603050405020304" pitchFamily="18" charset="0"/>
                              </a:rPr>
                              <m:t>𝑑</m:t>
                            </m:r>
                          </m:e>
                          <m:sub>
                            <m:r>
                              <a:rPr lang="en-GB" sz="1400" i="1">
                                <a:latin typeface="Cambria Math" panose="02040503050406030204" pitchFamily="18" charset="0"/>
                                <a:ea typeface="PMingLiU" panose="02020500000000000000" pitchFamily="18" charset="-120"/>
                                <a:cs typeface="Times New Roman" panose="02020603050405020304" pitchFamily="18" charset="0"/>
                              </a:rPr>
                              <m:t>𝑒</m:t>
                            </m:r>
                          </m:sub>
                        </m:sSub>
                      </m:sup>
                    </m:sSup>
                  </m:oMath>
                </a14:m>
                <a:r>
                  <a:rPr lang="en-US" sz="1400" dirty="0">
                    <a:ea typeface="PMingLiU" panose="02020500000000000000" pitchFamily="18" charset="-120"/>
                  </a:rPr>
                  <a:t> is the addition of user embedding </a:t>
                </a:r>
                <a14:m>
                  <m:oMath xmlns:m="http://schemas.openxmlformats.org/officeDocument/2006/math">
                    <m:sSub>
                      <m:sSubPr>
                        <m:ctrlPr>
                          <a:rPr lang="en-US" sz="1400" b="1" i="1">
                            <a:latin typeface="Cambria Math" panose="02040503050406030204" pitchFamily="18" charset="0"/>
                            <a:ea typeface="PMingLiU" panose="02020500000000000000" pitchFamily="18" charset="-120"/>
                          </a:rPr>
                        </m:ctrlPr>
                      </m:sSubPr>
                      <m:e>
                        <m:r>
                          <a:rPr lang="en-US" sz="1400" b="1" i="1" smtClean="0">
                            <a:latin typeface="Cambria Math" panose="02040503050406030204" pitchFamily="18" charset="0"/>
                            <a:ea typeface="PMingLiU" panose="02020500000000000000" pitchFamily="18" charset="-120"/>
                          </a:rPr>
                          <m:t>𝑼</m:t>
                        </m:r>
                      </m:e>
                      <m:sub>
                        <m:r>
                          <a:rPr lang="en-US" sz="1400" b="1" i="1">
                            <a:latin typeface="Cambria Math" panose="02040503050406030204" pitchFamily="18" charset="0"/>
                            <a:ea typeface="PMingLiU" panose="02020500000000000000" pitchFamily="18" charset="-120"/>
                          </a:rPr>
                          <m:t>𝒆𝒎𝒃</m:t>
                        </m:r>
                      </m:sub>
                    </m:sSub>
                  </m:oMath>
                </a14:m>
                <a:r>
                  <a:rPr lang="en-US" sz="1400" dirty="0">
                    <a:ea typeface="PMingLiU" panose="02020500000000000000" pitchFamily="18" charset="-120"/>
                  </a:rPr>
                  <a:t>, </a:t>
                </a:r>
                <a:r>
                  <a:rPr lang="en-GB" sz="1400" dirty="0">
                    <a:ea typeface="PMingLiU" panose="02020500000000000000" pitchFamily="18" charset="-120"/>
                  </a:rPr>
                  <a:t>position embedding </a:t>
                </a:r>
                <a14:m>
                  <m:oMath xmlns:m="http://schemas.openxmlformats.org/officeDocument/2006/math">
                    <m:sSub>
                      <m:sSubPr>
                        <m:ctrlPr>
                          <a:rPr lang="en-US" sz="1400" i="1">
                            <a:latin typeface="Cambria Math" panose="02040503050406030204" pitchFamily="18" charset="0"/>
                            <a:ea typeface="PMingLiU" panose="02020500000000000000" pitchFamily="18" charset="-120"/>
                          </a:rPr>
                        </m:ctrlPr>
                      </m:sSubPr>
                      <m:e>
                        <m:r>
                          <a:rPr lang="en-US" sz="1400" b="1" i="1" smtClean="0">
                            <a:latin typeface="Cambria Math" panose="02040503050406030204" pitchFamily="18" charset="0"/>
                            <a:ea typeface="PMingLiU" panose="02020500000000000000" pitchFamily="18" charset="-120"/>
                          </a:rPr>
                          <m:t>𝑼</m:t>
                        </m:r>
                      </m:e>
                      <m:sub>
                        <m:r>
                          <a:rPr lang="en-GB" sz="1400">
                            <a:latin typeface="Cambria Math" panose="02040503050406030204" pitchFamily="18" charset="0"/>
                            <a:ea typeface="PMingLiU" panose="02020500000000000000" pitchFamily="18" charset="-120"/>
                          </a:rPr>
                          <m:t>𝒑𝒐𝒔</m:t>
                        </m:r>
                      </m:sub>
                    </m:sSub>
                  </m:oMath>
                </a14:m>
                <a:r>
                  <a:rPr lang="en-GB" sz="1400" dirty="0">
                    <a:ea typeface="PMingLiU" panose="02020500000000000000" pitchFamily="18" charset="-120"/>
                  </a:rPr>
                  <a:t> and type embedding </a:t>
                </a:r>
                <a14:m>
                  <m:oMath xmlns:m="http://schemas.openxmlformats.org/officeDocument/2006/math">
                    <m:sSub>
                      <m:sSubPr>
                        <m:ctrlPr>
                          <a:rPr lang="en-US" sz="1400" b="1" i="1">
                            <a:latin typeface="Cambria Math" panose="02040503050406030204" pitchFamily="18" charset="0"/>
                            <a:ea typeface="PMingLiU" panose="02020500000000000000" pitchFamily="18" charset="-120"/>
                          </a:rPr>
                        </m:ctrlPr>
                      </m:sSubPr>
                      <m:e>
                        <m:r>
                          <a:rPr lang="en-US" sz="1400" b="1" i="1" smtClean="0">
                            <a:latin typeface="Cambria Math" panose="02040503050406030204" pitchFamily="18" charset="0"/>
                            <a:ea typeface="PMingLiU" panose="02020500000000000000" pitchFamily="18" charset="-120"/>
                          </a:rPr>
                          <m:t>𝑼</m:t>
                        </m:r>
                      </m:e>
                      <m:sub>
                        <m:r>
                          <a:rPr lang="en-US" sz="1400" b="1" i="1">
                            <a:latin typeface="Cambria Math" panose="02040503050406030204" pitchFamily="18" charset="0"/>
                            <a:ea typeface="PMingLiU" panose="02020500000000000000" pitchFamily="18" charset="-120"/>
                          </a:rPr>
                          <m:t>𝒕𝒚𝒑𝒆</m:t>
                        </m:r>
                      </m:sub>
                    </m:sSub>
                  </m:oMath>
                </a14:m>
                <a:r>
                  <a:rPr lang="en-GB" sz="1400" dirty="0">
                    <a:ea typeface="PMingLiU" panose="02020500000000000000" pitchFamily="18" charset="-120"/>
                  </a:rPr>
                  <a:t>.</a:t>
                </a:r>
                <a:endParaRPr lang="en-US" sz="1400" dirty="0">
                  <a:ea typeface="PMingLiU" panose="02020500000000000000" pitchFamily="18" charset="-120"/>
                </a:endParaRPr>
              </a:p>
              <a:p>
                <a:pPr marL="0" marR="0" indent="0" algn="ctr">
                  <a:lnSpc>
                    <a:spcPct val="150000"/>
                  </a:lnSpc>
                  <a:spcBef>
                    <a:spcPts val="1200"/>
                  </a:spcBef>
                  <a:spcAft>
                    <a:spcPts val="1200"/>
                  </a:spcAft>
                  <a:tabLst>
                    <a:tab pos="2610485" algn="ctr"/>
                    <a:tab pos="5039360" algn="r"/>
                  </a:tabLst>
                </a:pPr>
                <a14:m>
                  <m:oMathPara xmlns:m="http://schemas.openxmlformats.org/officeDocument/2006/math">
                    <m:oMathParaPr>
                      <m:jc m:val="centerGroup"/>
                    </m:oMathParaPr>
                    <m:oMath xmlns:m="http://schemas.openxmlformats.org/officeDocument/2006/math">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𝑼</m:t>
                          </m:r>
                        </m:e>
                      </m:acc>
                      <m:r>
                        <a:rPr lang="en-GB" sz="14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𝑼</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𝒆𝒎𝒃</m:t>
                          </m:r>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𝑼</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𝒑𝒐𝒔</m:t>
                          </m:r>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𝑼</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𝒕𝒚𝒑𝒆</m:t>
                          </m:r>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dirty="0"/>
              </a:p>
            </p:txBody>
          </p:sp>
        </mc:Choice>
        <mc:Fallback xmlns="">
          <p:sp>
            <p:nvSpPr>
              <p:cNvPr id="2" name="Content Placeholder 1">
                <a:extLst>
                  <a:ext uri="{FF2B5EF4-FFF2-40B4-BE49-F238E27FC236}">
                    <a16:creationId xmlns:a16="http://schemas.microsoft.com/office/drawing/2014/main" id="{64088DDC-CE6A-E63F-20DE-5FEA3F1FA856}"/>
                  </a:ext>
                </a:extLst>
              </p:cNvPr>
              <p:cNvSpPr>
                <a:spLocks noGrp="1" noRot="1" noChangeAspect="1" noMove="1" noResize="1" noEditPoints="1" noAdjustHandles="1" noChangeArrowheads="1" noChangeShapeType="1" noTextEdit="1"/>
              </p:cNvSpPr>
              <p:nvPr>
                <p:ph idx="1"/>
              </p:nvPr>
            </p:nvSpPr>
            <p:spPr>
              <a:blipFill>
                <a:blip r:embed="rId2"/>
                <a:stretch>
                  <a:fillRect l="-443" t="-506" r="-222"/>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523A58A0-FD18-09A6-186C-FFCA92786247}"/>
              </a:ext>
            </a:extLst>
          </p:cNvPr>
          <p:cNvSpPr>
            <a:spLocks noGrp="1"/>
          </p:cNvSpPr>
          <p:nvPr>
            <p:ph type="title"/>
          </p:nvPr>
        </p:nvSpPr>
        <p:spPr>
          <a:xfrm>
            <a:off x="46658" y="-74708"/>
            <a:ext cx="8248650" cy="706897"/>
          </a:xfrm>
        </p:spPr>
        <p:txBody>
          <a:bodyPr/>
          <a:lstStyle/>
          <a:p>
            <a:r>
              <a:rPr lang="en-US"/>
              <a:t>Tokenization and Input Embeddings</a:t>
            </a:r>
          </a:p>
        </p:txBody>
      </p:sp>
      <p:sp>
        <p:nvSpPr>
          <p:cNvPr id="3" name="Slide Number Placeholder 2">
            <a:extLst>
              <a:ext uri="{FF2B5EF4-FFF2-40B4-BE49-F238E27FC236}">
                <a16:creationId xmlns:a16="http://schemas.microsoft.com/office/drawing/2014/main" id="{C4F803BF-1863-4C04-E3CE-C99EE2C98C12}"/>
              </a:ext>
            </a:extLst>
          </p:cNvPr>
          <p:cNvSpPr>
            <a:spLocks noGrp="1"/>
          </p:cNvSpPr>
          <p:nvPr>
            <p:ph type="sldNum" sz="quarter" idx="12"/>
          </p:nvPr>
        </p:nvSpPr>
        <p:spPr/>
        <p:txBody>
          <a:bodyPr/>
          <a:lstStyle/>
          <a:p>
            <a:fld id="{2B7B873C-A46E-4878-A014-BF36A57BE664}" type="slidenum">
              <a:rPr lang="en-US" smtClean="0"/>
              <a:pPr/>
              <a:t>34</a:t>
            </a:fld>
            <a:endParaRPr lang="en-US"/>
          </a:p>
        </p:txBody>
      </p:sp>
    </p:spTree>
    <p:extLst>
      <p:ext uri="{BB962C8B-B14F-4D97-AF65-F5344CB8AC3E}">
        <p14:creationId xmlns:p14="http://schemas.microsoft.com/office/powerpoint/2010/main" val="3846205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2A1C1CB-2015-4772-09CA-645B7F1325AE}"/>
                  </a:ext>
                </a:extLst>
              </p:cNvPr>
              <p:cNvSpPr>
                <a:spLocks noGrp="1"/>
              </p:cNvSpPr>
              <p:nvPr>
                <p:ph idx="1"/>
              </p:nvPr>
            </p:nvSpPr>
            <p:spPr>
              <a:xfrm>
                <a:off x="266700" y="765597"/>
                <a:ext cx="8248650" cy="3612305"/>
              </a:xfrm>
            </p:spPr>
            <p:txBody>
              <a:bodyPr>
                <a:noAutofit/>
              </a:bodyPr>
              <a:lstStyle/>
              <a:p>
                <a:pPr algn="just">
                  <a:lnSpc>
                    <a:spcPct val="100000"/>
                  </a:lnSpc>
                  <a:spcBef>
                    <a:spcPts val="600"/>
                  </a:spcBef>
                  <a:spcAft>
                    <a:spcPts val="600"/>
                  </a:spcAft>
                  <a:tabLst>
                    <a:tab pos="2610485" algn="ctr"/>
                    <a:tab pos="5039360" algn="r"/>
                  </a:tabLst>
                </a:pPr>
                <a:r>
                  <a:rPr lang="en-GB" sz="1600" b="1" dirty="0">
                    <a:solidFill>
                      <a:schemeClr val="accent1">
                        <a:lumMod val="50000"/>
                      </a:schemeClr>
                    </a:solidFill>
                    <a:ea typeface="PMingLiU" panose="02020500000000000000" pitchFamily="18" charset="-120"/>
                  </a:rPr>
                  <a:t>Author-Aware Rumour Detection</a:t>
                </a:r>
              </a:p>
              <a:p>
                <a:pPr marL="285750" marR="0" indent="-285750">
                  <a:lnSpc>
                    <a:spcPct val="100000"/>
                  </a:lnSpc>
                  <a:spcBef>
                    <a:spcPts val="1200"/>
                  </a:spcBef>
                  <a:spcAft>
                    <a:spcPts val="1200"/>
                  </a:spcAft>
                  <a:buFont typeface="Arial" panose="020B0604020202020204" pitchFamily="34" charset="0"/>
                  <a:buChar char="•"/>
                  <a:tabLst>
                    <a:tab pos="2610485" algn="ctr"/>
                    <a:tab pos="5039360" algn="r"/>
                  </a:tabLst>
                </a:pPr>
                <a:r>
                  <a:rPr lang="en-GB" sz="1400" dirty="0">
                    <a:ea typeface="Times New Roman" panose="02020603050405020304" pitchFamily="18" charset="0"/>
                  </a:rPr>
                  <a:t>C</a:t>
                </a:r>
                <a:r>
                  <a:rPr lang="en-GB" sz="1400" dirty="0">
                    <a:effectLst/>
                    <a:ea typeface="Times New Roman" panose="02020603050405020304" pitchFamily="18" charset="0"/>
                  </a:rPr>
                  <a:t>oncatenate the text and user features to obtain the fine-grained features</a:t>
                </a:r>
                <a:r>
                  <a:rPr lang="en-GB" sz="1400" dirty="0">
                    <a:effectLst/>
                    <a:ea typeface="SimSun" panose="02010600030101010101" pitchFamily="2" charset="-122"/>
                  </a:rPr>
                  <a:t> </a:t>
                </a:r>
                <a14:m>
                  <m:oMath xmlns:m="http://schemas.openxmlformats.org/officeDocument/2006/math">
                    <m:acc>
                      <m:accPr>
                        <m:chr m:val="̅"/>
                        <m:ctrlPr>
                          <a:rPr lang="en-US" sz="1400" b="1" i="1">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𝑭</m:t>
                        </m:r>
                      </m:e>
                    </m:acc>
                  </m:oMath>
                </a14:m>
                <a:r>
                  <a:rPr lang="en-GB" sz="1400" dirty="0">
                    <a:effectLst/>
                    <a:ea typeface="Times New Roman" panose="02020603050405020304" pitchFamily="18" charset="0"/>
                  </a:rPr>
                  <a:t>, before sending to the Transformer models, as follows:</a:t>
                </a:r>
                <a:endParaRPr lang="en-US" sz="1400" dirty="0">
                  <a:effectLst/>
                  <a:ea typeface="PMingLiU" panose="02020500000000000000" pitchFamily="18" charset="-120"/>
                </a:endParaRPr>
              </a:p>
              <a:p>
                <a:pPr marL="0" marR="0" indent="0" algn="ctr">
                  <a:lnSpc>
                    <a:spcPct val="100000"/>
                  </a:lnSpc>
                  <a:spcBef>
                    <a:spcPts val="1200"/>
                  </a:spcBef>
                  <a:spcAft>
                    <a:spcPts val="1200"/>
                  </a:spcAft>
                  <a:tabLst>
                    <a:tab pos="2610485" algn="ctr"/>
                    <a:tab pos="5039360" algn="r"/>
                  </a:tabLst>
                </a:pPr>
                <a14:m>
                  <m:oMathPara xmlns:m="http://schemas.openxmlformats.org/officeDocument/2006/math">
                    <m:oMathParaPr>
                      <m:jc m:val="centerGroup"/>
                    </m:oMathParaPr>
                    <m:oMath xmlns:m="http://schemas.openxmlformats.org/officeDocument/2006/math">
                      <m:acc>
                        <m:accPr>
                          <m:chr m:val="̅"/>
                          <m:ctrlPr>
                            <a:rPr lang="en-US" sz="1400" b="1" i="1">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𝑭</m:t>
                          </m:r>
                        </m:e>
                      </m:acc>
                      <m:r>
                        <a:rPr lang="en-GB" sz="1400" b="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dPr>
                        <m:e>
                          <m:acc>
                            <m:accPr>
                              <m:chr m:val="̅"/>
                              <m:ctrlPr>
                                <a:rPr lang="en-US" sz="1400" b="1" i="1">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𝑻</m:t>
                              </m:r>
                            </m:e>
                          </m:acc>
                          <m:r>
                            <a:rPr lang="en-GB" sz="1400" b="0">
                              <a:effectLst/>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1400" b="1" i="1">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𝑼</m:t>
                              </m:r>
                            </m:e>
                          </m:acc>
                        </m:e>
                      </m:d>
                      <m:r>
                        <a:rPr lang="en-US" sz="1400" b="0" i="0" smtClean="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dirty="0">
                  <a:effectLst/>
                  <a:ea typeface="SimSun" panose="02010600030101010101" pitchFamily="2" charset="-122"/>
                </a:endParaRPr>
              </a:p>
              <a:p>
                <a:pPr algn="ctr">
                  <a:lnSpc>
                    <a:spcPct val="100000"/>
                  </a:lnSpc>
                  <a:spcBef>
                    <a:spcPts val="1200"/>
                  </a:spcBef>
                  <a:spcAft>
                    <a:spcPts val="1200"/>
                  </a:spcAft>
                  <a:tabLst>
                    <a:tab pos="2610485" algn="ctr"/>
                    <a:tab pos="5039360" algn="r"/>
                  </a:tabLst>
                </a:pPr>
                <a:r>
                  <a:rPr lang="en-GB" sz="1400" dirty="0">
                    <a:effectLst/>
                    <a:ea typeface="SimSun" panose="02010600030101010101" pitchFamily="2" charset="-122"/>
                  </a:rPr>
                  <a:t> </a:t>
                </a:r>
                <a14:m>
                  <m:oMath xmlns:m="http://schemas.openxmlformats.org/officeDocument/2006/math">
                    <m:sSub>
                      <m:sSubPr>
                        <m:ctrlPr>
                          <a:rPr lang="en-US" sz="14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𝒇</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𝒄𝒍𝒔</m:t>
                        </m:r>
                      </m:sub>
                    </m:sSub>
                    <m:r>
                      <a:rPr lang="en-GB" sz="1400" b="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400" b="0" i="0" smtClean="0">
                        <a:latin typeface="Cambria Math" panose="02040503050406030204" pitchFamily="18" charset="0"/>
                        <a:ea typeface="SimSun" panose="02010600030101010101" pitchFamily="2" charset="-122"/>
                        <a:cs typeface="Times New Roman" panose="02020603050405020304" pitchFamily="18" charset="0"/>
                      </a:rPr>
                      <m:t>Transformer</m:t>
                    </m:r>
                    <m:r>
                      <a:rPr lang="en-GB" sz="1400" b="0">
                        <a:effectLst/>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1400" b="1" i="1">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𝑭</m:t>
                        </m:r>
                      </m:e>
                    </m:acc>
                    <m:r>
                      <a:rPr lang="en-GB" sz="1400" b="0">
                        <a:effectLst/>
                        <a:latin typeface="Cambria Math" panose="02040503050406030204" pitchFamily="18" charset="0"/>
                        <a:ea typeface="SimSun" panose="02010600030101010101" pitchFamily="2" charset="-122"/>
                        <a:cs typeface="Times New Roman" panose="02020603050405020304" pitchFamily="18" charset="0"/>
                      </a:rPr>
                      <m:t>).</m:t>
                    </m:r>
                  </m:oMath>
                </a14:m>
                <a:r>
                  <a:rPr lang="en-GB" sz="1400" dirty="0">
                    <a:effectLst/>
                    <a:ea typeface="SimSun" panose="02010600030101010101" pitchFamily="2" charset="-122"/>
                  </a:rPr>
                  <a:t> </a:t>
                </a:r>
              </a:p>
              <a:p>
                <a:pPr>
                  <a:lnSpc>
                    <a:spcPct val="100000"/>
                  </a:lnSpc>
                </a:pPr>
                <a:endParaRPr lang="en-US" sz="1400" dirty="0"/>
              </a:p>
            </p:txBody>
          </p:sp>
        </mc:Choice>
        <mc:Fallback xmlns="">
          <p:sp>
            <p:nvSpPr>
              <p:cNvPr id="2" name="Content Placeholder 1">
                <a:extLst>
                  <a:ext uri="{FF2B5EF4-FFF2-40B4-BE49-F238E27FC236}">
                    <a16:creationId xmlns:a16="http://schemas.microsoft.com/office/drawing/2014/main" id="{52A1C1CB-2015-4772-09CA-645B7F1325AE}"/>
                  </a:ext>
                </a:extLst>
              </p:cNvPr>
              <p:cNvSpPr>
                <a:spLocks noGrp="1" noRot="1" noChangeAspect="1" noMove="1" noResize="1" noEditPoints="1" noAdjustHandles="1" noChangeArrowheads="1" noChangeShapeType="1" noTextEdit="1"/>
              </p:cNvSpPr>
              <p:nvPr>
                <p:ph idx="1"/>
              </p:nvPr>
            </p:nvSpPr>
            <p:spPr>
              <a:xfrm>
                <a:off x="266700" y="765597"/>
                <a:ext cx="8248650" cy="3612305"/>
              </a:xfrm>
              <a:blipFill>
                <a:blip r:embed="rId3"/>
                <a:stretch>
                  <a:fillRect l="-462" t="-351"/>
                </a:stretch>
              </a:blipFill>
            </p:spPr>
            <p:txBody>
              <a:bodyPr/>
              <a:lstStyle/>
              <a:p>
                <a:r>
                  <a:rPr lang="en-GB">
                    <a:noFill/>
                  </a:rPr>
                  <a:t> </a:t>
                </a:r>
              </a:p>
            </p:txBody>
          </p:sp>
        </mc:Fallback>
      </mc:AlternateContent>
      <p:sp>
        <p:nvSpPr>
          <p:cNvPr id="4" name="Title 3">
            <a:extLst>
              <a:ext uri="{FF2B5EF4-FFF2-40B4-BE49-F238E27FC236}">
                <a16:creationId xmlns:a16="http://schemas.microsoft.com/office/drawing/2014/main" id="{F67E6AEC-EF38-2C72-2BE2-6933BA5670F7}"/>
              </a:ext>
            </a:extLst>
          </p:cNvPr>
          <p:cNvSpPr>
            <a:spLocks noGrp="1"/>
          </p:cNvSpPr>
          <p:nvPr>
            <p:ph type="title"/>
          </p:nvPr>
        </p:nvSpPr>
        <p:spPr/>
        <p:txBody>
          <a:bodyPr/>
          <a:lstStyle/>
          <a:p>
            <a:r>
              <a:rPr lang="en-US" dirty="0"/>
              <a:t>Author-Aware </a:t>
            </a:r>
            <a:r>
              <a:rPr lang="en-US" dirty="0" err="1"/>
              <a:t>Rumour</a:t>
            </a:r>
            <a:r>
              <a:rPr lang="en-US" dirty="0"/>
              <a:t> Detection</a:t>
            </a:r>
          </a:p>
        </p:txBody>
      </p:sp>
      <p:pic>
        <p:nvPicPr>
          <p:cNvPr id="10" name="Picture 9" descr="A diagram of a computer program&#10;&#10;Description automatically generated">
            <a:extLst>
              <a:ext uri="{FF2B5EF4-FFF2-40B4-BE49-F238E27FC236}">
                <a16:creationId xmlns:a16="http://schemas.microsoft.com/office/drawing/2014/main" id="{F204C72B-4F2E-8553-54F0-03D3688BC9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1680" y="2789911"/>
            <a:ext cx="5577840" cy="2238317"/>
          </a:xfrm>
          <a:prstGeom prst="rect">
            <a:avLst/>
          </a:prstGeom>
        </p:spPr>
      </p:pic>
      <p:sp>
        <p:nvSpPr>
          <p:cNvPr id="3" name="Slide Number Placeholder 2">
            <a:extLst>
              <a:ext uri="{FF2B5EF4-FFF2-40B4-BE49-F238E27FC236}">
                <a16:creationId xmlns:a16="http://schemas.microsoft.com/office/drawing/2014/main" id="{F6649E1A-E7A3-487F-9443-91A74F58B061}"/>
              </a:ext>
            </a:extLst>
          </p:cNvPr>
          <p:cNvSpPr>
            <a:spLocks noGrp="1"/>
          </p:cNvSpPr>
          <p:nvPr>
            <p:ph type="sldNum" sz="quarter" idx="12"/>
          </p:nvPr>
        </p:nvSpPr>
        <p:spPr/>
        <p:txBody>
          <a:bodyPr/>
          <a:lstStyle/>
          <a:p>
            <a:fld id="{2B7B873C-A46E-4878-A014-BF36A57BE664}" type="slidenum">
              <a:rPr lang="en-US" smtClean="0"/>
              <a:pPr/>
              <a:t>35</a:t>
            </a:fld>
            <a:endParaRPr lang="en-US"/>
          </a:p>
        </p:txBody>
      </p:sp>
    </p:spTree>
    <p:extLst>
      <p:ext uri="{BB962C8B-B14F-4D97-AF65-F5344CB8AC3E}">
        <p14:creationId xmlns:p14="http://schemas.microsoft.com/office/powerpoint/2010/main" val="3001480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3ED5DC8-880F-5852-D8EE-AE4EE0B2B79B}"/>
                  </a:ext>
                </a:extLst>
              </p:cNvPr>
              <p:cNvSpPr>
                <a:spLocks noGrp="1"/>
              </p:cNvSpPr>
              <p:nvPr>
                <p:ph idx="1"/>
              </p:nvPr>
            </p:nvSpPr>
            <p:spPr/>
            <p:txBody>
              <a:bodyPr>
                <a:noAutofit/>
              </a:bodyPr>
              <a:lstStyle/>
              <a:p>
                <a:pPr algn="just">
                  <a:lnSpc>
                    <a:spcPct val="100000"/>
                  </a:lnSpc>
                  <a:spcBef>
                    <a:spcPts val="600"/>
                  </a:spcBef>
                  <a:spcAft>
                    <a:spcPts val="600"/>
                  </a:spcAft>
                </a:pPr>
                <a:r>
                  <a:rPr lang="en-GB" sz="1600" b="1" dirty="0">
                    <a:solidFill>
                      <a:schemeClr val="accent1">
                        <a:lumMod val="50000"/>
                      </a:schemeClr>
                    </a:solidFill>
                    <a:ea typeface="PMingLiU" panose="02020500000000000000" pitchFamily="18" charset="-120"/>
                  </a:rPr>
                  <a:t>Rumour Claim Detection</a:t>
                </a:r>
              </a:p>
              <a:p>
                <a:pPr marL="285750" marR="0" indent="-285750" algn="just">
                  <a:lnSpc>
                    <a:spcPct val="150000"/>
                  </a:lnSpc>
                  <a:spcBef>
                    <a:spcPts val="600"/>
                  </a:spcBef>
                  <a:spcAft>
                    <a:spcPts val="600"/>
                  </a:spcAft>
                  <a:buFont typeface="Arial" panose="020B0604020202020204" pitchFamily="34" charset="0"/>
                  <a:buChar char="•"/>
                </a:pPr>
                <a:r>
                  <a:rPr lang="en-GB" sz="1400" dirty="0">
                    <a:effectLst/>
                    <a:ea typeface="Times New Roman" panose="02020603050405020304" pitchFamily="18" charset="0"/>
                  </a:rPr>
                  <a:t>To classify rumour claims without author profiles, we send the text features </a:t>
                </a:r>
                <a14:m>
                  <m:oMath xmlns:m="http://schemas.openxmlformats.org/officeDocument/2006/math">
                    <m:acc>
                      <m:accPr>
                        <m:chr m:val="̅"/>
                        <m:ctrlPr>
                          <a:rPr lang="en-US" sz="14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GB" sz="1400" b="1" i="1">
                            <a:effectLst/>
                            <a:latin typeface="Cambria Math" panose="02040503050406030204" pitchFamily="18" charset="0"/>
                            <a:ea typeface="Times New Roman" panose="02020603050405020304" pitchFamily="18" charset="0"/>
                            <a:cs typeface="Times New Roman" panose="02020603050405020304" pitchFamily="18" charset="0"/>
                          </a:rPr>
                          <m:t>𝑻</m:t>
                        </m:r>
                      </m:e>
                    </m:acc>
                  </m:oMath>
                </a14:m>
                <a:r>
                  <a:rPr lang="en-GB" sz="1400" dirty="0">
                    <a:effectLst/>
                    <a:ea typeface="Times New Roman" panose="02020603050405020304" pitchFamily="18" charset="0"/>
                  </a:rPr>
                  <a:t> into the transformer-based pretrained language models, to obtain the [CLS] token of output source claim representation </a:t>
                </a:r>
                <a14:m>
                  <m:oMath xmlns:m="http://schemas.openxmlformats.org/officeDocument/2006/math">
                    <m:sSub>
                      <m:sSubPr>
                        <m:ctrlPr>
                          <a:rPr lang="en-US" sz="14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b="1" i="1">
                            <a:effectLst/>
                            <a:latin typeface="Cambria Math" panose="02040503050406030204" pitchFamily="18" charset="0"/>
                            <a:ea typeface="Times New Roman" panose="02020603050405020304" pitchFamily="18" charset="0"/>
                            <a:cs typeface="Times New Roman" panose="02020603050405020304" pitchFamily="18" charset="0"/>
                          </a:rPr>
                          <m:t>𝐭</m:t>
                        </m:r>
                      </m:e>
                      <m:sub>
                        <m:r>
                          <a:rPr lang="en-GB" sz="1400" b="1" i="1">
                            <a:effectLst/>
                            <a:latin typeface="Cambria Math" panose="02040503050406030204" pitchFamily="18" charset="0"/>
                            <a:ea typeface="PMingLiU" panose="02020500000000000000" pitchFamily="18" charset="-120"/>
                            <a:cs typeface="Times New Roman" panose="02020603050405020304" pitchFamily="18" charset="0"/>
                          </a:rPr>
                          <m:t>𝐜𝐥𝐬</m:t>
                        </m:r>
                      </m:sub>
                    </m:sSub>
                    <m:r>
                      <a:rPr lang="en-GB" sz="14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4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ℝ</m:t>
                        </m:r>
                      </m:e>
                      <m:sup>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en-US" sz="1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𝑒</m:t>
                            </m:r>
                          </m:sub>
                        </m:sSub>
                      </m:sup>
                    </m:sSup>
                  </m:oMath>
                </a14:m>
                <a:r>
                  <a:rPr lang="en-GB" sz="1400" dirty="0">
                    <a:effectLst/>
                    <a:ea typeface="Times New Roman" panose="02020603050405020304" pitchFamily="18" charset="0"/>
                  </a:rPr>
                  <a:t>, as follows:</a:t>
                </a:r>
                <a:endParaRPr lang="en-US" sz="1400" dirty="0">
                  <a:effectLst/>
                  <a:ea typeface="PMingLiU" panose="02020500000000000000" pitchFamily="18" charset="-120"/>
                </a:endParaRPr>
              </a:p>
              <a:p>
                <a:pPr algn="just">
                  <a:lnSpc>
                    <a:spcPct val="150000"/>
                  </a:lnSpc>
                  <a:spcBef>
                    <a:spcPts val="1200"/>
                  </a:spcBef>
                  <a:spcAft>
                    <a:spcPts val="1200"/>
                  </a:spcAft>
                  <a:tabLst>
                    <a:tab pos="2610485" algn="ctr"/>
                    <a:tab pos="5039360" algn="r"/>
                  </a:tabLst>
                </a:pPr>
                <a14:m>
                  <m:oMathPara xmlns:m="http://schemas.openxmlformats.org/officeDocument/2006/math">
                    <m:oMathParaPr>
                      <m:jc m:val="centerGroup"/>
                    </m:oMathParaPr>
                    <m:oMath xmlns:m="http://schemas.openxmlformats.org/officeDocument/2006/math">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𝐭</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𝐜𝐥𝐬</m:t>
                          </m:r>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400" b="0" i="1" smtClean="0">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GB" sz="1400">
                              <a:latin typeface="Cambria Math" panose="02040503050406030204" pitchFamily="18" charset="0"/>
                              <a:ea typeface="SimSun" panose="02010600030101010101" pitchFamily="2" charset="-122"/>
                              <a:cs typeface="Times New Roman" panose="02020603050405020304" pitchFamily="18" charset="0"/>
                            </a:rPr>
                            <m:t>T</m:t>
                          </m:r>
                          <m:r>
                            <m:rPr>
                              <m:sty m:val="p"/>
                            </m:rPr>
                            <a:rPr lang="en-US" sz="1400" i="0">
                              <a:latin typeface="Cambria Math" panose="02040503050406030204" pitchFamily="18" charset="0"/>
                              <a:ea typeface="SimSun" panose="02010600030101010101" pitchFamily="2" charset="-122"/>
                              <a:cs typeface="Times New Roman" panose="02020603050405020304" pitchFamily="18" charset="0"/>
                            </a:rPr>
                            <m:t>ransformer</m:t>
                          </m:r>
                        </m:e>
                        <m:sub>
                          <m:r>
                            <m:rPr>
                              <m:sty m:val="p"/>
                            </m:rPr>
                            <a:rPr lang="en-US" sz="1400" b="0" i="0" smtClean="0">
                              <a:effectLst/>
                              <a:latin typeface="Cambria Math" panose="02040503050406030204" pitchFamily="18" charset="0"/>
                              <a:ea typeface="SimSun" panose="02010600030101010101" pitchFamily="2" charset="-122"/>
                              <a:cs typeface="Times New Roman" panose="02020603050405020304" pitchFamily="18" charset="0"/>
                            </a:rPr>
                            <m:t>text</m:t>
                          </m:r>
                        </m:sub>
                      </m:sSub>
                      <m:d>
                        <m:dPr>
                          <m:ctrlPr>
                            <a:rPr lang="en-GB" sz="1400" i="1">
                              <a:effectLst/>
                              <a:latin typeface="Cambria Math" panose="02040503050406030204" pitchFamily="18" charset="0"/>
                              <a:ea typeface="SimSun" panose="02010600030101010101" pitchFamily="2" charset="-122"/>
                              <a:cs typeface="Times New Roman" panose="02020603050405020304" pitchFamily="18" charset="0"/>
                            </a:rPr>
                          </m:ctrlPr>
                        </m:dPr>
                        <m:e>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𝑻</m:t>
                              </m:r>
                            </m:e>
                          </m:acc>
                        </m:e>
                      </m:d>
                      <m:r>
                        <a:rPr lang="en-GB" sz="140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dirty="0">
                  <a:effectLst/>
                  <a:ea typeface="SimSun" panose="02010600030101010101" pitchFamily="2" charset="-122"/>
                </a:endParaRPr>
              </a:p>
              <a:p>
                <a:pPr algn="just">
                  <a:lnSpc>
                    <a:spcPct val="100000"/>
                  </a:lnSpc>
                  <a:spcBef>
                    <a:spcPts val="600"/>
                  </a:spcBef>
                  <a:spcAft>
                    <a:spcPts val="600"/>
                  </a:spcAft>
                </a:pPr>
                <a:r>
                  <a:rPr lang="en-GB" sz="1600" b="1" dirty="0">
                    <a:solidFill>
                      <a:schemeClr val="accent1">
                        <a:lumMod val="50000"/>
                      </a:schemeClr>
                    </a:solidFill>
                    <a:ea typeface="PMingLiU" panose="02020500000000000000" pitchFamily="18" charset="-120"/>
                  </a:rPr>
                  <a:t>Malicious User Detection</a:t>
                </a:r>
              </a:p>
              <a:p>
                <a:pPr marL="285750" marR="0" indent="-285750">
                  <a:lnSpc>
                    <a:spcPct val="150000"/>
                  </a:lnSpc>
                  <a:spcBef>
                    <a:spcPts val="1200"/>
                  </a:spcBef>
                  <a:spcAft>
                    <a:spcPts val="1200"/>
                  </a:spcAft>
                  <a:buFont typeface="Arial" panose="020B0604020202020204" pitchFamily="34" charset="0"/>
                  <a:buChar char="•"/>
                  <a:tabLst>
                    <a:tab pos="2610485" algn="ctr"/>
                    <a:tab pos="5039360" algn="r"/>
                  </a:tabLst>
                </a:pPr>
                <a:r>
                  <a:rPr lang="en-GB" sz="1400" dirty="0">
                    <a:effectLst/>
                    <a:ea typeface="Times New Roman" panose="02020603050405020304" pitchFamily="18" charset="0"/>
                  </a:rPr>
                  <a:t>To classify malicious users, we send the user features </a:t>
                </a:r>
                <a14:m>
                  <m:oMath xmlns:m="http://schemas.openxmlformats.org/officeDocument/2006/math">
                    <m:acc>
                      <m:accPr>
                        <m:chr m:val="̅"/>
                        <m:ctrlPr>
                          <a:rPr lang="en-US" sz="14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GB" sz="1400" b="1" i="1">
                            <a:effectLst/>
                            <a:latin typeface="Cambria Math" panose="02040503050406030204" pitchFamily="18" charset="0"/>
                            <a:ea typeface="Times New Roman" panose="02020603050405020304" pitchFamily="18" charset="0"/>
                            <a:cs typeface="Times New Roman" panose="02020603050405020304" pitchFamily="18" charset="0"/>
                          </a:rPr>
                          <m:t>𝑼</m:t>
                        </m:r>
                      </m:e>
                    </m:acc>
                  </m:oMath>
                </a14:m>
                <a:r>
                  <a:rPr lang="en-GB" sz="1400" dirty="0">
                    <a:effectLst/>
                    <a:ea typeface="Times New Roman" panose="02020603050405020304" pitchFamily="18" charset="0"/>
                  </a:rPr>
                  <a:t> into the transformer model, to obtain the [CLS] token of output user representation </a:t>
                </a:r>
                <a14:m>
                  <m:oMath xmlns:m="http://schemas.openxmlformats.org/officeDocument/2006/math">
                    <m:sSub>
                      <m:sSubPr>
                        <m:ctrlPr>
                          <a:rPr lang="en-US" sz="14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b="1" i="1">
                            <a:effectLst/>
                            <a:latin typeface="Cambria Math" panose="02040503050406030204" pitchFamily="18" charset="0"/>
                            <a:ea typeface="Times New Roman" panose="02020603050405020304" pitchFamily="18" charset="0"/>
                            <a:cs typeface="Times New Roman" panose="02020603050405020304" pitchFamily="18" charset="0"/>
                          </a:rPr>
                          <m:t>𝐮</m:t>
                        </m:r>
                      </m:e>
                      <m:sub>
                        <m:r>
                          <a:rPr lang="en-GB" sz="1400" b="1" i="1">
                            <a:effectLst/>
                            <a:latin typeface="Cambria Math" panose="02040503050406030204" pitchFamily="18" charset="0"/>
                            <a:ea typeface="Times New Roman" panose="02020603050405020304" pitchFamily="18" charset="0"/>
                            <a:cs typeface="Times New Roman" panose="02020603050405020304" pitchFamily="18" charset="0"/>
                          </a:rPr>
                          <m:t>𝐜𝐥𝐬</m:t>
                        </m:r>
                      </m:sub>
                    </m:sSub>
                    <m:r>
                      <a:rPr lang="en-GB" sz="14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4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ℝ</m:t>
                        </m:r>
                      </m:e>
                      <m:sup>
                        <m:r>
                          <a:rPr lang="en-GB" sz="140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en-US" sz="1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𝑒</m:t>
                            </m:r>
                          </m:sub>
                        </m:sSub>
                      </m:sup>
                    </m:sSup>
                  </m:oMath>
                </a14:m>
                <a:r>
                  <a:rPr lang="en-GB" sz="1400" dirty="0">
                    <a:effectLst/>
                    <a:ea typeface="Times New Roman" panose="02020603050405020304" pitchFamily="18" charset="0"/>
                  </a:rPr>
                  <a:t>, as follows:</a:t>
                </a:r>
                <a:endParaRPr lang="en-US" sz="1400" dirty="0">
                  <a:effectLst/>
                  <a:ea typeface="PMingLiU" panose="02020500000000000000" pitchFamily="18" charset="-120"/>
                </a:endParaRPr>
              </a:p>
              <a:p>
                <a:pPr algn="ctr">
                  <a:lnSpc>
                    <a:spcPct val="150000"/>
                  </a:lnSpc>
                  <a:spcBef>
                    <a:spcPts val="1200"/>
                  </a:spcBef>
                  <a:spcAft>
                    <a:spcPts val="1200"/>
                  </a:spcAft>
                  <a:tabLst>
                    <a:tab pos="2610485" algn="ctr"/>
                    <a:tab pos="5039360" algn="r"/>
                  </a:tabLst>
                </a:pPr>
                <a14:m>
                  <m:oMath xmlns:m="http://schemas.openxmlformats.org/officeDocument/2006/math">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𝐮</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𝐜𝐥𝐬</m:t>
                        </m:r>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400" i="1">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GB" sz="1400">
                            <a:latin typeface="Cambria Math" panose="02040503050406030204" pitchFamily="18" charset="0"/>
                            <a:ea typeface="SimSun" panose="02010600030101010101" pitchFamily="2" charset="-122"/>
                            <a:cs typeface="Times New Roman" panose="02020603050405020304" pitchFamily="18" charset="0"/>
                          </a:rPr>
                          <m:t>T</m:t>
                        </m:r>
                        <m:r>
                          <m:rPr>
                            <m:sty m:val="p"/>
                          </m:rPr>
                          <a:rPr lang="en-US" sz="1400" i="0">
                            <a:latin typeface="Cambria Math" panose="02040503050406030204" pitchFamily="18" charset="0"/>
                            <a:ea typeface="SimSun" panose="02010600030101010101" pitchFamily="2" charset="-122"/>
                            <a:cs typeface="Times New Roman" panose="02020603050405020304" pitchFamily="18" charset="0"/>
                          </a:rPr>
                          <m:t>ransformer</m:t>
                        </m:r>
                      </m:e>
                      <m:sub>
                        <m:r>
                          <m:rPr>
                            <m:sty m:val="p"/>
                          </m:rPr>
                          <a:rPr lang="en-US" sz="1400" b="0" i="0" smtClean="0">
                            <a:latin typeface="Cambria Math" panose="02040503050406030204" pitchFamily="18" charset="0"/>
                            <a:ea typeface="SimSun" panose="02010600030101010101" pitchFamily="2" charset="-122"/>
                            <a:cs typeface="Times New Roman" panose="02020603050405020304" pitchFamily="18" charset="0"/>
                          </a:rPr>
                          <m:t>user</m:t>
                        </m:r>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𝑼</m:t>
                        </m:r>
                      </m:e>
                    </m:acc>
                    <m:r>
                      <a:rPr lang="en-GB" sz="1400">
                        <a:effectLst/>
                        <a:latin typeface="Cambria Math" panose="02040503050406030204" pitchFamily="18" charset="0"/>
                        <a:ea typeface="SimSun" panose="02010600030101010101" pitchFamily="2" charset="-122"/>
                        <a:cs typeface="Times New Roman" panose="02020603050405020304" pitchFamily="18" charset="0"/>
                      </a:rPr>
                      <m:t>).</m:t>
                    </m:r>
                  </m:oMath>
                </a14:m>
                <a:r>
                  <a:rPr lang="en-GB" sz="1400" dirty="0">
                    <a:effectLst/>
                    <a:ea typeface="SimSun" panose="02010600030101010101" pitchFamily="2" charset="-122"/>
                  </a:rPr>
                  <a:t> </a:t>
                </a:r>
              </a:p>
            </p:txBody>
          </p:sp>
        </mc:Choice>
        <mc:Fallback xmlns="">
          <p:sp>
            <p:nvSpPr>
              <p:cNvPr id="2" name="Content Placeholder 1">
                <a:extLst>
                  <a:ext uri="{FF2B5EF4-FFF2-40B4-BE49-F238E27FC236}">
                    <a16:creationId xmlns:a16="http://schemas.microsoft.com/office/drawing/2014/main" id="{43ED5DC8-880F-5852-D8EE-AE4EE0B2B79B}"/>
                  </a:ext>
                </a:extLst>
              </p:cNvPr>
              <p:cNvSpPr>
                <a:spLocks noGrp="1" noRot="1" noChangeAspect="1" noMove="1" noResize="1" noEditPoints="1" noAdjustHandles="1" noChangeArrowheads="1" noChangeShapeType="1" noTextEdit="1"/>
              </p:cNvSpPr>
              <p:nvPr>
                <p:ph idx="1"/>
              </p:nvPr>
            </p:nvSpPr>
            <p:spPr>
              <a:blipFill>
                <a:blip r:embed="rId2"/>
                <a:stretch>
                  <a:fillRect l="-462" t="-702" r="-154" b="-5614"/>
                </a:stretch>
              </a:blipFill>
            </p:spPr>
            <p:txBody>
              <a:bodyPr/>
              <a:lstStyle/>
              <a:p>
                <a:r>
                  <a:rPr lang="en-GB">
                    <a:noFill/>
                  </a:rPr>
                  <a:t> </a:t>
                </a:r>
              </a:p>
            </p:txBody>
          </p:sp>
        </mc:Fallback>
      </mc:AlternateContent>
      <p:sp>
        <p:nvSpPr>
          <p:cNvPr id="4" name="Title 3">
            <a:extLst>
              <a:ext uri="{FF2B5EF4-FFF2-40B4-BE49-F238E27FC236}">
                <a16:creationId xmlns:a16="http://schemas.microsoft.com/office/drawing/2014/main" id="{94E755E7-EC71-DA24-3346-50B454AA10E7}"/>
              </a:ext>
            </a:extLst>
          </p:cNvPr>
          <p:cNvSpPr>
            <a:spLocks noGrp="1"/>
          </p:cNvSpPr>
          <p:nvPr>
            <p:ph type="title"/>
          </p:nvPr>
        </p:nvSpPr>
        <p:spPr/>
        <p:txBody>
          <a:bodyPr/>
          <a:lstStyle/>
          <a:p>
            <a:r>
              <a:rPr lang="en-US" dirty="0"/>
              <a:t>Multi-Task Transformer with Missing Features</a:t>
            </a:r>
          </a:p>
        </p:txBody>
      </p:sp>
      <p:sp>
        <p:nvSpPr>
          <p:cNvPr id="3" name="Slide Number Placeholder 2">
            <a:extLst>
              <a:ext uri="{FF2B5EF4-FFF2-40B4-BE49-F238E27FC236}">
                <a16:creationId xmlns:a16="http://schemas.microsoft.com/office/drawing/2014/main" id="{29917B8A-F474-80C2-45D1-E998EA6F1F33}"/>
              </a:ext>
            </a:extLst>
          </p:cNvPr>
          <p:cNvSpPr>
            <a:spLocks noGrp="1"/>
          </p:cNvSpPr>
          <p:nvPr>
            <p:ph type="sldNum" sz="quarter" idx="12"/>
          </p:nvPr>
        </p:nvSpPr>
        <p:spPr/>
        <p:txBody>
          <a:bodyPr/>
          <a:lstStyle/>
          <a:p>
            <a:fld id="{2B7B873C-A46E-4878-A014-BF36A57BE664}" type="slidenum">
              <a:rPr lang="en-US" smtClean="0"/>
              <a:pPr/>
              <a:t>36</a:t>
            </a:fld>
            <a:endParaRPr lang="en-US"/>
          </a:p>
        </p:txBody>
      </p:sp>
    </p:spTree>
    <p:extLst>
      <p:ext uri="{BB962C8B-B14F-4D97-AF65-F5344CB8AC3E}">
        <p14:creationId xmlns:p14="http://schemas.microsoft.com/office/powerpoint/2010/main" val="1382516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79A8AB8-825E-ABE5-4094-6835CB1CBE9D}"/>
                  </a:ext>
                </a:extLst>
              </p:cNvPr>
              <p:cNvSpPr>
                <a:spLocks noGrp="1"/>
              </p:cNvSpPr>
              <p:nvPr>
                <p:ph idx="1"/>
              </p:nvPr>
            </p:nvSpPr>
            <p:spPr>
              <a:xfrm>
                <a:off x="46658" y="736070"/>
                <a:ext cx="5274564" cy="3810825"/>
              </a:xfrm>
            </p:spPr>
            <p:txBody>
              <a:bodyPr>
                <a:noAutofit/>
              </a:bodyPr>
              <a:lstStyle/>
              <a:p>
                <a:pPr marR="0" algn="just">
                  <a:lnSpc>
                    <a:spcPct val="100000"/>
                  </a:lnSpc>
                  <a:spcBef>
                    <a:spcPts val="600"/>
                  </a:spcBef>
                  <a:spcAft>
                    <a:spcPts val="600"/>
                  </a:spcAft>
                </a:pPr>
                <a:r>
                  <a:rPr lang="en-GB" sz="1600" b="1" dirty="0">
                    <a:solidFill>
                      <a:schemeClr val="accent1">
                        <a:lumMod val="50000"/>
                      </a:schemeClr>
                    </a:solidFill>
                    <a:ea typeface="PMingLiU" panose="02020500000000000000" pitchFamily="18" charset="-120"/>
                  </a:rPr>
                  <a:t>Multi-Task Learning with Missing Features</a:t>
                </a:r>
              </a:p>
              <a:p>
                <a:pPr marL="285750" marR="0" indent="-285750" algn="just">
                  <a:lnSpc>
                    <a:spcPct val="150000"/>
                  </a:lnSpc>
                  <a:spcBef>
                    <a:spcPts val="600"/>
                  </a:spcBef>
                  <a:spcAft>
                    <a:spcPts val="1200"/>
                  </a:spcAft>
                  <a:buFont typeface="Arial" panose="020B0604020202020204" pitchFamily="34" charset="0"/>
                  <a:buChar char="•"/>
                </a:pPr>
                <a:r>
                  <a:rPr lang="en-GB" sz="1400" dirty="0" err="1">
                    <a:effectLst/>
                    <a:ea typeface="PMingLiU" panose="02020500000000000000" pitchFamily="18" charset="-120"/>
                  </a:rPr>
                  <a:t>Softmax</a:t>
                </a:r>
                <a:r>
                  <a:rPr lang="en-GB" sz="1400" dirty="0">
                    <a:effectLst/>
                    <a:ea typeface="PMingLiU" panose="02020500000000000000" pitchFamily="18" charset="-120"/>
                  </a:rPr>
                  <a:t> classifier </a:t>
                </a:r>
                <a:r>
                  <a:rPr lang="en-US" sz="1400" dirty="0">
                    <a:ea typeface="PMingLiU" panose="02020500000000000000" pitchFamily="18" charset="-120"/>
                  </a:rPr>
                  <a:t>is</a:t>
                </a:r>
                <a:r>
                  <a:rPr lang="zh-TW" altLang="en-US" sz="1400" dirty="0">
                    <a:ea typeface="PMingLiU" panose="02020500000000000000" pitchFamily="18" charset="-120"/>
                  </a:rPr>
                  <a:t> </a:t>
                </a:r>
                <a:r>
                  <a:rPr lang="en-US" altLang="zh-TW" sz="1400" dirty="0">
                    <a:ea typeface="PMingLiU" panose="02020500000000000000" pitchFamily="18" charset="-120"/>
                  </a:rPr>
                  <a:t>used</a:t>
                </a:r>
                <a:r>
                  <a:rPr lang="zh-TW" altLang="en-US" sz="1400" dirty="0">
                    <a:ea typeface="PMingLiU" panose="02020500000000000000" pitchFamily="18" charset="-120"/>
                  </a:rPr>
                  <a:t> </a:t>
                </a:r>
                <a:r>
                  <a:rPr lang="en-GB" sz="1400" dirty="0">
                    <a:effectLst/>
                    <a:ea typeface="PMingLiU" panose="02020500000000000000" pitchFamily="18" charset="-120"/>
                  </a:rPr>
                  <a:t>to predict whether it is a rumour or not, as follows:</a:t>
                </a:r>
                <a:endParaRPr lang="en-US" sz="1400" dirty="0">
                  <a:effectLst/>
                  <a:ea typeface="PMingLiU" panose="02020500000000000000" pitchFamily="18" charset="-120"/>
                </a:endParaRPr>
              </a:p>
              <a:p>
                <a:pPr marL="0" marR="0" indent="0" algn="just">
                  <a:lnSpc>
                    <a:spcPct val="150000"/>
                  </a:lnSpc>
                  <a:spcBef>
                    <a:spcPts val="1200"/>
                  </a:spcBef>
                  <a:spcAft>
                    <a:spcPts val="1200"/>
                  </a:spcAft>
                  <a:tabLst>
                    <a:tab pos="2610485" algn="ctr"/>
                    <a:tab pos="5039360" algn="r"/>
                  </a:tabLst>
                </a:pPr>
                <a14:m>
                  <m:oMathPara xmlns:m="http://schemas.openxmlformats.org/officeDocument/2006/math">
                    <m:oMathParaPr>
                      <m:jc m:val="centerGroup"/>
                    </m:oMathParaPr>
                    <m:oMath xmlns:m="http://schemas.openxmlformats.org/officeDocument/2006/math">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𝒚</m:t>
                          </m:r>
                        </m:e>
                      </m:acc>
                      <m:r>
                        <a:rPr lang="en-GB" sz="1400">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funcPr>
                        <m:fName>
                          <m:r>
                            <m:rPr>
                              <m:sty m:val="p"/>
                            </m:rPr>
                            <a:rPr lang="en-GB" sz="1400">
                              <a:effectLst/>
                              <a:latin typeface="Cambria Math" panose="02040503050406030204" pitchFamily="18" charset="0"/>
                              <a:ea typeface="SimSun" panose="02010600030101010101" pitchFamily="2" charset="-122"/>
                              <a:cs typeface="Times New Roman" panose="02020603050405020304" pitchFamily="18" charset="0"/>
                            </a:rPr>
                            <m:t>softmax</m:t>
                          </m:r>
                        </m:fName>
                        <m:e>
                          <m:d>
                            <m:d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𝑾</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𝒄</m:t>
                                  </m:r>
                                </m:sub>
                              </m:sSub>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𝒇</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𝒄𝒍𝒔</m:t>
                                  </m:r>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𝒃</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𝒄</m:t>
                                  </m:r>
                                </m:sub>
                              </m:sSub>
                            </m:e>
                          </m:d>
                        </m:e>
                      </m:func>
                      <m:r>
                        <a:rPr lang="en-GB" sz="140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dirty="0">
                  <a:effectLst/>
                  <a:ea typeface="SimSun" panose="02010600030101010101" pitchFamily="2" charset="-122"/>
                </a:endParaRPr>
              </a:p>
              <a:p>
                <a:pPr marR="0" algn="just">
                  <a:lnSpc>
                    <a:spcPct val="150000"/>
                  </a:lnSpc>
                  <a:spcBef>
                    <a:spcPts val="1200"/>
                  </a:spcBef>
                  <a:spcAft>
                    <a:spcPts val="1200"/>
                  </a:spcAft>
                  <a:buClr>
                    <a:schemeClr val="bg1"/>
                  </a:buClr>
                  <a:tabLst>
                    <a:tab pos="2610485" algn="ctr"/>
                    <a:tab pos="5039360" algn="r"/>
                  </a:tabLst>
                </a:pPr>
                <a14:m>
                  <m:oMathPara xmlns:m="http://schemas.openxmlformats.org/officeDocument/2006/math">
                    <m:oMathParaPr>
                      <m:jc m:val="center"/>
                    </m:oMathParaPr>
                    <m:oMath xmlns:m="http://schemas.openxmlformats.org/officeDocument/2006/math">
                      <m:r>
                        <m:rPr>
                          <m:sty m:val="p"/>
                        </m:rPr>
                        <a:rPr lang="en-GB" sz="1400">
                          <a:effectLst/>
                          <a:latin typeface="Cambria Math" panose="02040503050406030204" pitchFamily="18" charset="0"/>
                          <a:ea typeface="SimSun" panose="02010600030101010101" pitchFamily="2" charset="-122"/>
                          <a:cs typeface="Times New Roman" panose="02020603050405020304" pitchFamily="18" charset="0"/>
                        </a:rPr>
                        <m:t>loss</m:t>
                      </m:r>
                      <m:r>
                        <a:rPr lang="en-GB" sz="1400">
                          <a:effectLst/>
                          <a:latin typeface="Cambria Math" panose="02040503050406030204" pitchFamily="18" charset="0"/>
                          <a:ea typeface="SimSun" panose="02010600030101010101" pitchFamily="2" charset="-122"/>
                          <a:cs typeface="Times New Roman" panose="02020603050405020304" pitchFamily="18" charset="0"/>
                        </a:rPr>
                        <m:t>=</m:t>
                      </m:r>
                      <m:r>
                        <a:rPr lang="en-GB" sz="14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𝒚</m:t>
                          </m:r>
                          <m:r>
                            <m:rPr>
                              <m:sty m:val="p"/>
                            </m:rPr>
                            <a:rPr lang="en-GB" sz="14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dPr>
                            <m:e>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𝒚</m:t>
                                  </m:r>
                                </m:e>
                              </m:acc>
                            </m:e>
                          </m:d>
                          <m:r>
                            <a:rPr lang="en-GB" sz="14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𝟏</m:t>
                              </m:r>
                              <m:r>
                                <a:rPr lang="en-GB" sz="1400" i="1">
                                  <a:effectLst/>
                                  <a:latin typeface="Cambria Math" panose="02040503050406030204" pitchFamily="18" charset="0"/>
                                  <a:ea typeface="SimSun" panose="02010600030101010101" pitchFamily="2" charset="-122"/>
                                  <a:cs typeface="Times New Roman" panose="02020603050405020304" pitchFamily="18" charset="0"/>
                                </a:rPr>
                                <m:t>−</m:t>
                              </m:r>
                              <m:r>
                                <a:rPr lang="en-GB" sz="1400" b="1" i="1">
                                  <a:effectLst/>
                                  <a:latin typeface="Cambria Math" panose="02040503050406030204" pitchFamily="18" charset="0"/>
                                  <a:ea typeface="SimSun" panose="02010600030101010101" pitchFamily="2" charset="-122"/>
                                  <a:cs typeface="Times New Roman" panose="02020603050405020304" pitchFamily="18" charset="0"/>
                                </a:rPr>
                                <m:t>𝒚</m:t>
                              </m:r>
                            </m:e>
                          </m:d>
                          <m:r>
                            <m:rPr>
                              <m:sty m:val="p"/>
                            </m:rPr>
                            <a:rPr lang="en-GB" sz="14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a:effectLst/>
                                  <a:latin typeface="Cambria Math" panose="02040503050406030204" pitchFamily="18" charset="0"/>
                                  <a:ea typeface="SimSun" panose="02010600030101010101" pitchFamily="2" charset="-122"/>
                                  <a:cs typeface="Times New Roman" panose="02020603050405020304" pitchFamily="18" charset="0"/>
                                </a:rPr>
                                <m:t>1</m:t>
                              </m:r>
                              <m:r>
                                <a:rPr lang="en-GB" sz="1400" i="1">
                                  <a:effectLst/>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𝒚</m:t>
                                  </m:r>
                                </m:e>
                              </m:acc>
                            </m:e>
                          </m:d>
                        </m:e>
                      </m:d>
                      <m:r>
                        <a:rPr lang="en-GB" sz="140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GB" sz="1400" dirty="0">
                  <a:effectLst/>
                  <a:ea typeface="SimSun" panose="02010600030101010101" pitchFamily="2" charset="-122"/>
                </a:endParaRPr>
              </a:p>
              <a:p>
                <a:pPr marL="285750" marR="0" indent="-285750" algn="just">
                  <a:lnSpc>
                    <a:spcPct val="150000"/>
                  </a:lnSpc>
                  <a:spcBef>
                    <a:spcPts val="1200"/>
                  </a:spcBef>
                  <a:spcAft>
                    <a:spcPts val="1200"/>
                  </a:spcAft>
                  <a:buFont typeface="Arial" panose="020B0604020202020204" pitchFamily="34" charset="0"/>
                  <a:buChar char="•"/>
                  <a:tabLst>
                    <a:tab pos="2610485" algn="ctr"/>
                    <a:tab pos="5039360" algn="r"/>
                  </a:tabLst>
                </a:pPr>
                <a:r>
                  <a:rPr lang="en-GB" sz="1400" dirty="0">
                    <a:effectLst/>
                    <a:ea typeface="SimSun" panose="02010600030101010101" pitchFamily="2" charset="-122"/>
                  </a:rPr>
                  <a:t>The </a:t>
                </a:r>
                <a:r>
                  <a:rPr lang="en-GB" sz="1400" dirty="0">
                    <a:effectLst/>
                    <a:ea typeface="Times New Roman" panose="02020603050405020304" pitchFamily="18" charset="0"/>
                  </a:rPr>
                  <a:t>multitask learning loss with missing features (i.e., rumour claim detection, malicious account detection, and author-aware rumour detection)  as follows:</a:t>
                </a:r>
                <a:endParaRPr lang="en-US" sz="1400" dirty="0">
                  <a:effectLst/>
                  <a:ea typeface="PMingLiU" panose="02020500000000000000" pitchFamily="18" charset="-120"/>
                </a:endParaRPr>
              </a:p>
              <a:p>
                <a:pPr marL="0" marR="0" indent="0" algn="just">
                  <a:lnSpc>
                    <a:spcPct val="150000"/>
                  </a:lnSpc>
                  <a:spcBef>
                    <a:spcPts val="1200"/>
                  </a:spcBef>
                  <a:spcAft>
                    <a:spcPts val="1200"/>
                  </a:spcAft>
                  <a:tabLst>
                    <a:tab pos="2610485" algn="ctr"/>
                    <a:tab pos="5039360" algn="r"/>
                  </a:tabLst>
                </a:pPr>
                <a14:m>
                  <m:oMathPara xmlns:m="http://schemas.openxmlformats.org/officeDocument/2006/math">
                    <m:oMathParaPr>
                      <m:jc m:val="centerGroup"/>
                    </m:oMathParaPr>
                    <m:oMath xmlns:m="http://schemas.openxmlformats.org/officeDocument/2006/math">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GB" sz="1400">
                              <a:effectLst/>
                              <a:latin typeface="Cambria Math" panose="02040503050406030204" pitchFamily="18" charset="0"/>
                              <a:ea typeface="SimSun" panose="02010600030101010101" pitchFamily="2" charset="-122"/>
                              <a:cs typeface="Times New Roman" panose="02020603050405020304" pitchFamily="18" charset="0"/>
                            </a:rPr>
                            <m:t>loss</m:t>
                          </m:r>
                        </m:e>
                        <m:sub>
                          <m:r>
                            <m:rPr>
                              <m:sty m:val="p"/>
                            </m:rPr>
                            <a:rPr lang="en-GB" sz="1400" i="0">
                              <a:effectLst/>
                              <a:latin typeface="Cambria Math" panose="02040503050406030204" pitchFamily="18" charset="0"/>
                              <a:ea typeface="SimSun" panose="02010600030101010101" pitchFamily="2" charset="-122"/>
                              <a:cs typeface="Times New Roman" panose="02020603050405020304" pitchFamily="18" charset="0"/>
                            </a:rPr>
                            <m:t>Total</m:t>
                          </m:r>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GB" sz="1400">
                              <a:effectLst/>
                              <a:latin typeface="Cambria Math" panose="02040503050406030204" pitchFamily="18" charset="0"/>
                              <a:ea typeface="SimSun" panose="02010600030101010101" pitchFamily="2" charset="-122"/>
                              <a:cs typeface="Times New Roman" panose="02020603050405020304" pitchFamily="18" charset="0"/>
                            </a:rPr>
                            <m:t>loss</m:t>
                          </m:r>
                        </m:e>
                        <m:sub>
                          <m:r>
                            <m:rPr>
                              <m:sty m:val="p"/>
                            </m:rPr>
                            <a:rPr lang="en-GB" sz="1400" i="0">
                              <a:effectLst/>
                              <a:latin typeface="Cambria Math" panose="02040503050406030204" pitchFamily="18" charset="0"/>
                              <a:ea typeface="SimSun" panose="02010600030101010101" pitchFamily="2" charset="-122"/>
                              <a:cs typeface="Times New Roman" panose="02020603050405020304" pitchFamily="18" charset="0"/>
                            </a:rPr>
                            <m:t>text</m:t>
                          </m:r>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GB" sz="1400">
                              <a:effectLst/>
                              <a:latin typeface="Cambria Math" panose="02040503050406030204" pitchFamily="18" charset="0"/>
                              <a:ea typeface="SimSun" panose="02010600030101010101" pitchFamily="2" charset="-122"/>
                              <a:cs typeface="Times New Roman" panose="02020603050405020304" pitchFamily="18" charset="0"/>
                            </a:rPr>
                            <m:t>loss</m:t>
                          </m:r>
                        </m:e>
                        <m:sub>
                          <m:r>
                            <m:rPr>
                              <m:sty m:val="p"/>
                            </m:rPr>
                            <a:rPr lang="en-GB" sz="1400" i="0">
                              <a:effectLst/>
                              <a:latin typeface="Cambria Math" panose="02040503050406030204" pitchFamily="18" charset="0"/>
                              <a:ea typeface="SimSun" panose="02010600030101010101" pitchFamily="2" charset="-122"/>
                              <a:cs typeface="Times New Roman" panose="02020603050405020304" pitchFamily="18" charset="0"/>
                            </a:rPr>
                            <m:t>user</m:t>
                          </m:r>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GB" sz="1400">
                              <a:effectLst/>
                              <a:latin typeface="Cambria Math" panose="02040503050406030204" pitchFamily="18" charset="0"/>
                              <a:ea typeface="SimSun" panose="02010600030101010101" pitchFamily="2" charset="-122"/>
                              <a:cs typeface="Times New Roman" panose="02020603050405020304" pitchFamily="18" charset="0"/>
                            </a:rPr>
                            <m:t>loss</m:t>
                          </m:r>
                        </m:e>
                        <m:sub>
                          <m:r>
                            <m:rPr>
                              <m:sty m:val="p"/>
                            </m:rPr>
                            <a:rPr lang="en-GB" sz="1400" i="0">
                              <a:effectLst/>
                              <a:latin typeface="Cambria Math" panose="02040503050406030204" pitchFamily="18" charset="0"/>
                              <a:ea typeface="SimSun" panose="02010600030101010101" pitchFamily="2" charset="-122"/>
                              <a:cs typeface="Times New Roman" panose="02020603050405020304" pitchFamily="18" charset="0"/>
                            </a:rPr>
                            <m:t>multi</m:t>
                          </m:r>
                        </m:sub>
                      </m:sSub>
                      <m:r>
                        <a:rPr lang="en-US" sz="1400" b="0" i="0" smtClean="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dirty="0">
                  <a:effectLst/>
                  <a:ea typeface="PMingLiU" panose="02020500000000000000" pitchFamily="18" charset="-120"/>
                </a:endParaRPr>
              </a:p>
            </p:txBody>
          </p:sp>
        </mc:Choice>
        <mc:Fallback xmlns="">
          <p:sp>
            <p:nvSpPr>
              <p:cNvPr id="2" name="Content Placeholder 1">
                <a:extLst>
                  <a:ext uri="{FF2B5EF4-FFF2-40B4-BE49-F238E27FC236}">
                    <a16:creationId xmlns:a16="http://schemas.microsoft.com/office/drawing/2014/main" id="{C79A8AB8-825E-ABE5-4094-6835CB1CBE9D}"/>
                  </a:ext>
                </a:extLst>
              </p:cNvPr>
              <p:cNvSpPr>
                <a:spLocks noGrp="1" noRot="1" noChangeAspect="1" noMove="1" noResize="1" noEditPoints="1" noAdjustHandles="1" noChangeArrowheads="1" noChangeShapeType="1" noTextEdit="1"/>
              </p:cNvSpPr>
              <p:nvPr>
                <p:ph idx="1"/>
              </p:nvPr>
            </p:nvSpPr>
            <p:spPr>
              <a:xfrm>
                <a:off x="46658" y="736070"/>
                <a:ext cx="5274564" cy="3810825"/>
              </a:xfrm>
              <a:blipFill>
                <a:blip r:embed="rId3"/>
                <a:stretch>
                  <a:fillRect l="-694" t="-480" r="-347"/>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88A79B50-1C96-6D38-7FAE-C10EA96627DF}"/>
              </a:ext>
            </a:extLst>
          </p:cNvPr>
          <p:cNvSpPr>
            <a:spLocks noGrp="1"/>
          </p:cNvSpPr>
          <p:nvPr>
            <p:ph type="title"/>
          </p:nvPr>
        </p:nvSpPr>
        <p:spPr/>
        <p:txBody>
          <a:bodyPr/>
          <a:lstStyle/>
          <a:p>
            <a:r>
              <a:rPr lang="en-US" dirty="0"/>
              <a:t>Multi-Task </a:t>
            </a:r>
            <a:r>
              <a:rPr lang="en-US" altLang="zh-TW" dirty="0"/>
              <a:t>Loss</a:t>
            </a:r>
            <a:r>
              <a:rPr lang="zh-TW" altLang="en-US" dirty="0"/>
              <a:t> </a:t>
            </a:r>
            <a:r>
              <a:rPr lang="en-US" altLang="zh-TW" dirty="0"/>
              <a:t>with Missing Features</a:t>
            </a:r>
            <a:r>
              <a:rPr lang="zh-TW" altLang="en-US" dirty="0"/>
              <a:t> </a:t>
            </a:r>
            <a:endParaRPr lang="en-US" dirty="0"/>
          </a:p>
        </p:txBody>
      </p:sp>
      <p:pic>
        <p:nvPicPr>
          <p:cNvPr id="7" name="Picture 6" descr="A diagram of a transformer encoder&#10;&#10;Description automatically generated">
            <a:extLst>
              <a:ext uri="{FF2B5EF4-FFF2-40B4-BE49-F238E27FC236}">
                <a16:creationId xmlns:a16="http://schemas.microsoft.com/office/drawing/2014/main" id="{CF946990-9531-341B-3F81-156A2E9153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9598" y="1666272"/>
            <a:ext cx="3814402" cy="2456024"/>
          </a:xfrm>
          <a:prstGeom prst="rect">
            <a:avLst/>
          </a:prstGeom>
        </p:spPr>
      </p:pic>
      <p:sp>
        <p:nvSpPr>
          <p:cNvPr id="3" name="Slide Number Placeholder 2">
            <a:extLst>
              <a:ext uri="{FF2B5EF4-FFF2-40B4-BE49-F238E27FC236}">
                <a16:creationId xmlns:a16="http://schemas.microsoft.com/office/drawing/2014/main" id="{347040D7-8A49-3769-B852-5AB69690934F}"/>
              </a:ext>
            </a:extLst>
          </p:cNvPr>
          <p:cNvSpPr>
            <a:spLocks noGrp="1"/>
          </p:cNvSpPr>
          <p:nvPr>
            <p:ph type="sldNum" sz="quarter" idx="12"/>
          </p:nvPr>
        </p:nvSpPr>
        <p:spPr/>
        <p:txBody>
          <a:bodyPr/>
          <a:lstStyle/>
          <a:p>
            <a:fld id="{2B7B873C-A46E-4878-A014-BF36A57BE664}" type="slidenum">
              <a:rPr lang="en-US" smtClean="0"/>
              <a:pPr/>
              <a:t>37</a:t>
            </a:fld>
            <a:endParaRPr lang="en-US"/>
          </a:p>
        </p:txBody>
      </p:sp>
    </p:spTree>
    <p:extLst>
      <p:ext uri="{BB962C8B-B14F-4D97-AF65-F5344CB8AC3E}">
        <p14:creationId xmlns:p14="http://schemas.microsoft.com/office/powerpoint/2010/main" val="3713118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E3EBF3A-FAAF-C33C-66E1-9B15A899EC11}"/>
                  </a:ext>
                </a:extLst>
              </p:cNvPr>
              <p:cNvSpPr>
                <a:spLocks noGrp="1"/>
              </p:cNvSpPr>
              <p:nvPr>
                <p:ph idx="1"/>
              </p:nvPr>
            </p:nvSpPr>
            <p:spPr>
              <a:xfrm>
                <a:off x="315455" y="685026"/>
                <a:ext cx="8625254" cy="2262220"/>
              </a:xfrm>
            </p:spPr>
            <p:txBody>
              <a:bodyPr>
                <a:normAutofit/>
              </a:bodyPr>
              <a:lstStyle/>
              <a:p>
                <a:pPr algn="just">
                  <a:lnSpc>
                    <a:spcPct val="120000"/>
                  </a:lnSpc>
                  <a:spcBef>
                    <a:spcPts val="600"/>
                  </a:spcBef>
                  <a:spcAft>
                    <a:spcPts val="200"/>
                  </a:spcAft>
                </a:pPr>
                <a:r>
                  <a:rPr lang="en-US" sz="1700" b="1" dirty="0">
                    <a:solidFill>
                      <a:schemeClr val="accent1">
                        <a:lumMod val="50000"/>
                      </a:schemeClr>
                    </a:solidFill>
                    <a:ea typeface="PMingLiU" panose="02020500000000000000" pitchFamily="18" charset="-120"/>
                  </a:rPr>
                  <a:t>Transfer Learning </a:t>
                </a:r>
              </a:p>
              <a:p>
                <a:pPr marL="285750" indent="-285750" algn="just">
                  <a:lnSpc>
                    <a:spcPct val="120000"/>
                  </a:lnSpc>
                  <a:spcBef>
                    <a:spcPts val="600"/>
                  </a:spcBef>
                  <a:spcAft>
                    <a:spcPts val="200"/>
                  </a:spcAft>
                  <a:buFont typeface="Arial" panose="020B0604020202020204" pitchFamily="34" charset="0"/>
                  <a:buChar char="•"/>
                </a:pPr>
                <a:r>
                  <a:rPr lang="en-US" sz="1400" dirty="0">
                    <a:ea typeface="PMingLiU" panose="02020500000000000000" pitchFamily="18" charset="-120"/>
                  </a:rPr>
                  <a:t>Layers from Layer 1 to Layer </a:t>
                </a:r>
                <a14:m>
                  <m:oMath xmlns:m="http://schemas.openxmlformats.org/officeDocument/2006/math">
                    <m:r>
                      <a:rPr lang="en-US" sz="1400">
                        <a:latin typeface="Cambria Math" panose="02040503050406030204" pitchFamily="18" charset="0"/>
                        <a:ea typeface="PMingLiU" panose="02020500000000000000" pitchFamily="18" charset="-120"/>
                      </a:rPr>
                      <m:t>𝑏</m:t>
                    </m:r>
                  </m:oMath>
                </a14:m>
                <a:r>
                  <a:rPr lang="en-US" sz="1400" dirty="0">
                    <a:ea typeface="PMingLiU" panose="02020500000000000000" pitchFamily="18" charset="-120"/>
                  </a:rPr>
                  <a:t> are frozen, allowing shared but unaltered parameters during tuning.</a:t>
                </a:r>
              </a:p>
              <a:p>
                <a:pPr algn="just">
                  <a:lnSpc>
                    <a:spcPct val="120000"/>
                  </a:lnSpc>
                  <a:spcBef>
                    <a:spcPts val="600"/>
                  </a:spcBef>
                  <a:spcAft>
                    <a:spcPts val="200"/>
                  </a:spcAft>
                </a:pPr>
                <a:r>
                  <a:rPr lang="en-US" sz="1700" b="1" dirty="0">
                    <a:solidFill>
                      <a:schemeClr val="accent1">
                        <a:lumMod val="50000"/>
                      </a:schemeClr>
                    </a:solidFill>
                    <a:ea typeface="PMingLiU" panose="02020500000000000000" pitchFamily="18" charset="-120"/>
                  </a:rPr>
                  <a:t>Hard-Parameter Sharing</a:t>
                </a:r>
              </a:p>
              <a:p>
                <a:pPr marL="285750" indent="-285750" algn="just">
                  <a:lnSpc>
                    <a:spcPct val="120000"/>
                  </a:lnSpc>
                  <a:spcBef>
                    <a:spcPts val="600"/>
                  </a:spcBef>
                  <a:spcAft>
                    <a:spcPts val="200"/>
                  </a:spcAft>
                  <a:buFont typeface="Arial" panose="020B0604020202020204" pitchFamily="34" charset="0"/>
                  <a:buChar char="•"/>
                </a:pPr>
                <a:r>
                  <a:rPr lang="en-US" sz="1400" dirty="0">
                    <a:ea typeface="PMingLiU" panose="02020500000000000000" pitchFamily="18" charset="-120"/>
                  </a:rPr>
                  <a:t>Layers from Layer </a:t>
                </a:r>
                <a14:m>
                  <m:oMath xmlns:m="http://schemas.openxmlformats.org/officeDocument/2006/math">
                    <m:r>
                      <a:rPr lang="en-US" sz="1400">
                        <a:latin typeface="Cambria Math" panose="02040503050406030204" pitchFamily="18" charset="0"/>
                        <a:ea typeface="PMingLiU" panose="02020500000000000000" pitchFamily="18" charset="-120"/>
                      </a:rPr>
                      <m:t>𝑏</m:t>
                    </m:r>
                  </m:oMath>
                </a14:m>
                <a:r>
                  <a:rPr lang="en-US" sz="1400" dirty="0">
                    <a:ea typeface="PMingLiU" panose="02020500000000000000" pitchFamily="18" charset="-120"/>
                  </a:rPr>
                  <a:t> to Layer </a:t>
                </a:r>
                <a14:m>
                  <m:oMath xmlns:m="http://schemas.openxmlformats.org/officeDocument/2006/math">
                    <m:r>
                      <a:rPr lang="en-US" sz="1400">
                        <a:latin typeface="Cambria Math" panose="02040503050406030204" pitchFamily="18" charset="0"/>
                        <a:ea typeface="PMingLiU" panose="02020500000000000000" pitchFamily="18" charset="-120"/>
                      </a:rPr>
                      <m:t>𝑐</m:t>
                    </m:r>
                    <m:r>
                      <a:rPr lang="en-US" sz="1400">
                        <a:latin typeface="Cambria Math" panose="02040503050406030204" pitchFamily="18" charset="0"/>
                        <a:ea typeface="PMingLiU" panose="02020500000000000000" pitchFamily="18" charset="-120"/>
                      </a:rPr>
                      <m:t>−1</m:t>
                    </m:r>
                  </m:oMath>
                </a14:m>
                <a:r>
                  <a:rPr lang="en-US" sz="1400" dirty="0">
                    <a:ea typeface="PMingLiU" panose="02020500000000000000" pitchFamily="18" charset="-120"/>
                  </a:rPr>
                  <a:t> are shared and updated across tasks during tuning.</a:t>
                </a:r>
              </a:p>
              <a:p>
                <a:pPr marL="285750" indent="-285750">
                  <a:lnSpc>
                    <a:spcPct val="160000"/>
                  </a:lnSpc>
                  <a:buFont typeface="Arial" panose="020B0604020202020204" pitchFamily="34" charset="0"/>
                  <a:buChar char="•"/>
                </a:pPr>
                <a:r>
                  <a:rPr lang="en-US" sz="1400" dirty="0">
                    <a:ea typeface="PMingLiU" panose="02020500000000000000" pitchFamily="18" charset="-120"/>
                  </a:rPr>
                  <a:t>Layers from Layer </a:t>
                </a:r>
                <a14:m>
                  <m:oMath xmlns:m="http://schemas.openxmlformats.org/officeDocument/2006/math">
                    <m:r>
                      <a:rPr lang="en-US" sz="1400" b="0" i="1" smtClean="0">
                        <a:latin typeface="Cambria Math" panose="02040503050406030204" pitchFamily="18" charset="0"/>
                        <a:ea typeface="PMingLiU" panose="02020500000000000000" pitchFamily="18" charset="-120"/>
                      </a:rPr>
                      <m:t>𝑐</m:t>
                    </m:r>
                  </m:oMath>
                </a14:m>
                <a:r>
                  <a:rPr lang="en-US" sz="1400" dirty="0">
                    <a:ea typeface="PMingLiU" panose="02020500000000000000" pitchFamily="18" charset="-120"/>
                  </a:rPr>
                  <a:t> to the final layer </a:t>
                </a:r>
                <a:r>
                  <a:rPr lang="en-US" sz="1400" dirty="0">
                    <a:effectLst/>
                    <a:ea typeface="PMingLiU" panose="02020500000000000000" pitchFamily="18" charset="-120"/>
                  </a:rPr>
                  <a:t>are </a:t>
                </a:r>
                <a:r>
                  <a:rPr lang="en-US" sz="1400" dirty="0">
                    <a:ea typeface="PMingLiU" panose="02020500000000000000" pitchFamily="18" charset="-120"/>
                  </a:rPr>
                  <a:t>task-specific layers learnt </a:t>
                </a:r>
                <a:r>
                  <a:rPr lang="en-US" sz="1400" dirty="0">
                    <a:effectLst/>
                    <a:ea typeface="PMingLiU" panose="02020500000000000000" pitchFamily="18" charset="-120"/>
                  </a:rPr>
                  <a:t>for each task.</a:t>
                </a:r>
              </a:p>
            </p:txBody>
          </p:sp>
        </mc:Choice>
        <mc:Fallback xmlns="">
          <p:sp>
            <p:nvSpPr>
              <p:cNvPr id="2" name="Content Placeholder 1">
                <a:extLst>
                  <a:ext uri="{FF2B5EF4-FFF2-40B4-BE49-F238E27FC236}">
                    <a16:creationId xmlns:a16="http://schemas.microsoft.com/office/drawing/2014/main" id="{1E3EBF3A-FAAF-C33C-66E1-9B15A899EC11}"/>
                  </a:ext>
                </a:extLst>
              </p:cNvPr>
              <p:cNvSpPr>
                <a:spLocks noGrp="1" noRot="1" noChangeAspect="1" noMove="1" noResize="1" noEditPoints="1" noAdjustHandles="1" noChangeArrowheads="1" noChangeShapeType="1" noTextEdit="1"/>
              </p:cNvSpPr>
              <p:nvPr>
                <p:ph idx="1"/>
              </p:nvPr>
            </p:nvSpPr>
            <p:spPr>
              <a:xfrm>
                <a:off x="315455" y="685026"/>
                <a:ext cx="8625254" cy="2262220"/>
              </a:xfrm>
              <a:blipFill>
                <a:blip r:embed="rId3"/>
                <a:stretch>
                  <a:fillRect l="-441"/>
                </a:stretch>
              </a:blipFill>
            </p:spPr>
            <p:txBody>
              <a:bodyPr/>
              <a:lstStyle/>
              <a:p>
                <a:r>
                  <a:rPr lang="en-GB">
                    <a:noFill/>
                  </a:rPr>
                  <a:t> </a:t>
                </a:r>
              </a:p>
            </p:txBody>
          </p:sp>
        </mc:Fallback>
      </mc:AlternateContent>
      <p:sp>
        <p:nvSpPr>
          <p:cNvPr id="4" name="Title 3">
            <a:extLst>
              <a:ext uri="{FF2B5EF4-FFF2-40B4-BE49-F238E27FC236}">
                <a16:creationId xmlns:a16="http://schemas.microsoft.com/office/drawing/2014/main" id="{AC8A6147-DA49-E18E-EE17-A416CA6B4CF1}"/>
              </a:ext>
            </a:extLst>
          </p:cNvPr>
          <p:cNvSpPr>
            <a:spLocks noGrp="1"/>
          </p:cNvSpPr>
          <p:nvPr>
            <p:ph type="title"/>
          </p:nvPr>
        </p:nvSpPr>
        <p:spPr/>
        <p:txBody>
          <a:bodyPr/>
          <a:lstStyle/>
          <a:p>
            <a:r>
              <a:rPr lang="en-US" dirty="0"/>
              <a:t>Layer-Wise Parameter-Efficient Tuning (LWPEF)</a:t>
            </a:r>
          </a:p>
        </p:txBody>
      </p:sp>
      <p:pic>
        <p:nvPicPr>
          <p:cNvPr id="6" name="Picture 5" descr="A picture containing text, screenshot, font, number&#10;&#10;Description automatically generated">
            <a:extLst>
              <a:ext uri="{FF2B5EF4-FFF2-40B4-BE49-F238E27FC236}">
                <a16:creationId xmlns:a16="http://schemas.microsoft.com/office/drawing/2014/main" id="{BD8438F2-D14E-3D26-F18A-2A15EC3AEDEA}"/>
              </a:ext>
            </a:extLst>
          </p:cNvPr>
          <p:cNvPicPr>
            <a:picLocks noChangeAspect="1"/>
          </p:cNvPicPr>
          <p:nvPr/>
        </p:nvPicPr>
        <p:blipFill>
          <a:blip r:embed="rId4"/>
          <a:stretch>
            <a:fillRect/>
          </a:stretch>
        </p:blipFill>
        <p:spPr bwMode="auto">
          <a:xfrm>
            <a:off x="2260121" y="2804129"/>
            <a:ext cx="4903061" cy="2296700"/>
          </a:xfrm>
          <a:prstGeom prst="rect">
            <a:avLst/>
          </a:prstGeom>
          <a:noFill/>
          <a:ln>
            <a:noFill/>
          </a:ln>
        </p:spPr>
      </p:pic>
      <p:sp>
        <p:nvSpPr>
          <p:cNvPr id="3" name="Slide Number Placeholder 2">
            <a:extLst>
              <a:ext uri="{FF2B5EF4-FFF2-40B4-BE49-F238E27FC236}">
                <a16:creationId xmlns:a16="http://schemas.microsoft.com/office/drawing/2014/main" id="{2D9A803A-9FA9-6614-0D6F-E30CCF2012ED}"/>
              </a:ext>
            </a:extLst>
          </p:cNvPr>
          <p:cNvSpPr>
            <a:spLocks noGrp="1"/>
          </p:cNvSpPr>
          <p:nvPr>
            <p:ph type="sldNum" sz="quarter" idx="12"/>
          </p:nvPr>
        </p:nvSpPr>
        <p:spPr/>
        <p:txBody>
          <a:bodyPr/>
          <a:lstStyle/>
          <a:p>
            <a:fld id="{2B7B873C-A46E-4878-A014-BF36A57BE664}" type="slidenum">
              <a:rPr lang="en-US" smtClean="0"/>
              <a:pPr/>
              <a:t>38</a:t>
            </a:fld>
            <a:endParaRPr lang="en-US"/>
          </a:p>
        </p:txBody>
      </p:sp>
    </p:spTree>
    <p:extLst>
      <p:ext uri="{BB962C8B-B14F-4D97-AF65-F5344CB8AC3E}">
        <p14:creationId xmlns:p14="http://schemas.microsoft.com/office/powerpoint/2010/main" val="3739191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78CD65F-88D3-8503-9C84-B049402906D7}"/>
                  </a:ext>
                </a:extLst>
              </p:cNvPr>
              <p:cNvSpPr>
                <a:spLocks noGrp="1"/>
              </p:cNvSpPr>
              <p:nvPr>
                <p:ph idx="1"/>
              </p:nvPr>
            </p:nvSpPr>
            <p:spPr>
              <a:xfrm>
                <a:off x="266700" y="641780"/>
                <a:ext cx="8248650" cy="3612305"/>
              </a:xfrm>
            </p:spPr>
            <p:txBody>
              <a:bodyPr>
                <a:normAutofit fontScale="92500" lnSpcReduction="20000"/>
              </a:bodyPr>
              <a:lstStyle/>
              <a:p>
                <a:pPr>
                  <a:lnSpc>
                    <a:spcPct val="170000"/>
                  </a:lnSpc>
                </a:pPr>
                <a:r>
                  <a:rPr lang="en-US" sz="1600" b="1" dirty="0">
                    <a:solidFill>
                      <a:schemeClr val="accent1">
                        <a:lumMod val="50000"/>
                      </a:schemeClr>
                    </a:solidFill>
                    <a:ea typeface="PMingLiU" panose="02020500000000000000" pitchFamily="18" charset="-120"/>
                  </a:rPr>
                  <a:t>Datasets</a:t>
                </a:r>
              </a:p>
              <a:p>
                <a:pPr marL="285750" indent="-285750">
                  <a:lnSpc>
                    <a:spcPct val="170000"/>
                  </a:lnSpc>
                  <a:buFont typeface="Arial" panose="020B0604020202020204" pitchFamily="34" charset="0"/>
                  <a:buChar char="•"/>
                </a:pPr>
                <a:r>
                  <a:rPr lang="en-US" sz="1400" dirty="0"/>
                  <a:t>Twitter15 [11] Dataset: 374 </a:t>
                </a:r>
                <a:r>
                  <a:rPr lang="en-US" sz="1400" dirty="0" err="1"/>
                  <a:t>rumours</a:t>
                </a:r>
                <a:r>
                  <a:rPr lang="en-US" sz="1400" dirty="0"/>
                  <a:t>, 1116 non-</a:t>
                </a:r>
                <a:r>
                  <a:rPr lang="en-US" sz="1400" dirty="0" err="1"/>
                  <a:t>rumours</a:t>
                </a:r>
                <a:r>
                  <a:rPr lang="en-US" sz="1400" dirty="0"/>
                  <a:t>, from Twitter. </a:t>
                </a:r>
              </a:p>
              <a:p>
                <a:pPr marL="285750" lvl="1" indent="-285750">
                  <a:lnSpc>
                    <a:spcPct val="180000"/>
                  </a:lnSpc>
                  <a:spcBef>
                    <a:spcPts val="1000"/>
                  </a:spcBef>
                  <a:buClr>
                    <a:schemeClr val="tx1">
                      <a:lumMod val="50000"/>
                      <a:lumOff val="50000"/>
                    </a:schemeClr>
                  </a:buClr>
                </a:pPr>
                <a:r>
                  <a:rPr lang="en-US" sz="1400" dirty="0"/>
                  <a:t>Twitter16 [11] Dataset: 205 </a:t>
                </a:r>
                <a:r>
                  <a:rPr lang="en-US" sz="1400" dirty="0" err="1"/>
                  <a:t>rumours</a:t>
                </a:r>
                <a:r>
                  <a:rPr lang="en-US" sz="1400" dirty="0"/>
                  <a:t>, 613 non-</a:t>
                </a:r>
                <a:r>
                  <a:rPr lang="en-US" sz="1400" dirty="0" err="1"/>
                  <a:t>rumours</a:t>
                </a:r>
                <a:r>
                  <a:rPr lang="en-US" sz="1400" dirty="0"/>
                  <a:t>, from Twitter.</a:t>
                </a:r>
              </a:p>
              <a:p>
                <a:pPr marL="285750" lvl="1" indent="-285750">
                  <a:lnSpc>
                    <a:spcPct val="180000"/>
                  </a:lnSpc>
                  <a:spcBef>
                    <a:spcPts val="1000"/>
                  </a:spcBef>
                  <a:buClr>
                    <a:schemeClr val="tx1">
                      <a:lumMod val="50000"/>
                      <a:lumOff val="50000"/>
                    </a:schemeClr>
                  </a:buClr>
                </a:pPr>
                <a:r>
                  <a:rPr lang="en-US" sz="1400" dirty="0"/>
                  <a:t>CR-Twitter [12] Dataset: 3616 </a:t>
                </a:r>
                <a:r>
                  <a:rPr lang="en-US" sz="1400" dirty="0" err="1"/>
                  <a:t>rumours</a:t>
                </a:r>
                <a:r>
                  <a:rPr lang="en-US" sz="1400" dirty="0"/>
                  <a:t>, 6295 non-</a:t>
                </a:r>
                <a:r>
                  <a:rPr lang="en-US" sz="1400" dirty="0" err="1"/>
                  <a:t>rumours</a:t>
                </a:r>
                <a:r>
                  <a:rPr lang="en-US" sz="1400" dirty="0"/>
                  <a:t>, from Twitter.</a:t>
                </a:r>
              </a:p>
              <a:p>
                <a:pPr>
                  <a:lnSpc>
                    <a:spcPct val="170000"/>
                  </a:lnSpc>
                </a:pPr>
                <a:r>
                  <a:rPr lang="en-US" sz="1600" b="1" dirty="0">
                    <a:solidFill>
                      <a:schemeClr val="accent1">
                        <a:lumMod val="50000"/>
                      </a:schemeClr>
                    </a:solidFill>
                    <a:ea typeface="PMingLiU" panose="02020500000000000000" pitchFamily="18" charset="-120"/>
                  </a:rPr>
                  <a:t>Hyperparameters</a:t>
                </a:r>
              </a:p>
              <a:p>
                <a:pPr marL="285750" lvl="1" indent="-285750">
                  <a:lnSpc>
                    <a:spcPct val="180000"/>
                  </a:lnSpc>
                  <a:spcBef>
                    <a:spcPts val="1000"/>
                  </a:spcBef>
                  <a:spcAft>
                    <a:spcPts val="1200"/>
                  </a:spcAft>
                  <a:buClr>
                    <a:schemeClr val="tx1">
                      <a:lumMod val="50000"/>
                      <a:lumOff val="50000"/>
                    </a:schemeClr>
                  </a:buClr>
                </a:pPr>
                <a:r>
                  <a:rPr lang="en-GB" sz="1500" dirty="0"/>
                  <a:t>We trained the models for 30 epochs with a mini-batch size of 16, using the Adam optimizer with a learning rate of 0.00002. </a:t>
                </a:r>
              </a:p>
              <a:p>
                <a:pPr marL="285750" lvl="1" indent="-285750">
                  <a:lnSpc>
                    <a:spcPct val="180000"/>
                  </a:lnSpc>
                  <a:spcBef>
                    <a:spcPts val="1000"/>
                  </a:spcBef>
                  <a:spcAft>
                    <a:spcPts val="1200"/>
                  </a:spcAft>
                  <a:buClr>
                    <a:schemeClr val="tx1">
                      <a:lumMod val="50000"/>
                      <a:lumOff val="50000"/>
                    </a:schemeClr>
                  </a:buClr>
                </a:pPr>
                <a:r>
                  <a:rPr lang="en-GB" sz="1500" dirty="0"/>
                  <a:t>For the LWPET, we set the values </a:t>
                </a:r>
                <a14:m>
                  <m:oMath xmlns:m="http://schemas.openxmlformats.org/officeDocument/2006/math">
                    <m:r>
                      <a:rPr lang="en-GB" sz="1500">
                        <a:latin typeface="Cambria Math" panose="02040503050406030204" pitchFamily="18" charset="0"/>
                      </a:rPr>
                      <m:t>𝑏</m:t>
                    </m:r>
                    <m:r>
                      <a:rPr lang="en-GB" sz="1500">
                        <a:latin typeface="Cambria Math" panose="02040503050406030204" pitchFamily="18" charset="0"/>
                      </a:rPr>
                      <m:t>=8</m:t>
                    </m:r>
                  </m:oMath>
                </a14:m>
                <a:r>
                  <a:rPr lang="en-GB" sz="1500" dirty="0"/>
                  <a:t>, </a:t>
                </a:r>
                <a14:m>
                  <m:oMath xmlns:m="http://schemas.openxmlformats.org/officeDocument/2006/math">
                    <m:r>
                      <a:rPr lang="en-GB" sz="1500">
                        <a:latin typeface="Cambria Math" panose="02040503050406030204" pitchFamily="18" charset="0"/>
                      </a:rPr>
                      <m:t>𝑐</m:t>
                    </m:r>
                    <m:r>
                      <a:rPr lang="en-GB" sz="1500">
                        <a:latin typeface="Cambria Math" panose="02040503050406030204" pitchFamily="18" charset="0"/>
                      </a:rPr>
                      <m:t>=10</m:t>
                    </m:r>
                  </m:oMath>
                </a14:m>
                <a:r>
                  <a:rPr lang="en-US" sz="1500" dirty="0"/>
                  <a:t>.</a:t>
                </a:r>
              </a:p>
            </p:txBody>
          </p:sp>
        </mc:Choice>
        <mc:Fallback xmlns="">
          <p:sp>
            <p:nvSpPr>
              <p:cNvPr id="2" name="Content Placeholder 1">
                <a:extLst>
                  <a:ext uri="{FF2B5EF4-FFF2-40B4-BE49-F238E27FC236}">
                    <a16:creationId xmlns:a16="http://schemas.microsoft.com/office/drawing/2014/main" id="{778CD65F-88D3-8503-9C84-B049402906D7}"/>
                  </a:ext>
                </a:extLst>
              </p:cNvPr>
              <p:cNvSpPr>
                <a:spLocks noGrp="1" noRot="1" noChangeAspect="1" noMove="1" noResize="1" noEditPoints="1" noAdjustHandles="1" noChangeArrowheads="1" noChangeShapeType="1" noTextEdit="1"/>
              </p:cNvSpPr>
              <p:nvPr>
                <p:ph idx="1"/>
              </p:nvPr>
            </p:nvSpPr>
            <p:spPr>
              <a:xfrm>
                <a:off x="266700" y="641780"/>
                <a:ext cx="8248650" cy="3612305"/>
              </a:xfrm>
              <a:blipFill>
                <a:blip r:embed="rId3"/>
                <a:stretch>
                  <a:fillRect l="-308" b="-1049"/>
                </a:stretch>
              </a:blipFill>
            </p:spPr>
            <p:txBody>
              <a:bodyPr/>
              <a:lstStyle/>
              <a:p>
                <a:r>
                  <a:rPr lang="en-GB">
                    <a:noFill/>
                  </a:rPr>
                  <a:t> </a:t>
                </a:r>
              </a:p>
            </p:txBody>
          </p:sp>
        </mc:Fallback>
      </mc:AlternateContent>
      <p:sp>
        <p:nvSpPr>
          <p:cNvPr id="4" name="Title 3">
            <a:extLst>
              <a:ext uri="{FF2B5EF4-FFF2-40B4-BE49-F238E27FC236}">
                <a16:creationId xmlns:a16="http://schemas.microsoft.com/office/drawing/2014/main" id="{0BE6D070-BB16-ABC8-26DA-14552A94F286}"/>
              </a:ext>
            </a:extLst>
          </p:cNvPr>
          <p:cNvSpPr>
            <a:spLocks noGrp="1"/>
          </p:cNvSpPr>
          <p:nvPr>
            <p:ph type="title"/>
          </p:nvPr>
        </p:nvSpPr>
        <p:spPr/>
        <p:txBody>
          <a:bodyPr/>
          <a:lstStyle/>
          <a:p>
            <a:r>
              <a:rPr lang="en-US"/>
              <a:t>Experimental Details</a:t>
            </a:r>
          </a:p>
        </p:txBody>
      </p:sp>
      <p:sp>
        <p:nvSpPr>
          <p:cNvPr id="6" name="TextBox 5">
            <a:extLst>
              <a:ext uri="{FF2B5EF4-FFF2-40B4-BE49-F238E27FC236}">
                <a16:creationId xmlns:a16="http://schemas.microsoft.com/office/drawing/2014/main" id="{BA97BCD7-DC1C-1627-2C3E-6F95419B887B}"/>
              </a:ext>
            </a:extLst>
          </p:cNvPr>
          <p:cNvSpPr txBox="1"/>
          <p:nvPr/>
        </p:nvSpPr>
        <p:spPr>
          <a:xfrm>
            <a:off x="149339" y="4564677"/>
            <a:ext cx="7610801" cy="600164"/>
          </a:xfrm>
          <a:prstGeom prst="rect">
            <a:avLst/>
          </a:prstGeom>
          <a:noFill/>
        </p:spPr>
        <p:txBody>
          <a:bodyPr wrap="square">
            <a:spAutoFit/>
          </a:bodyPr>
          <a:lstStyle/>
          <a:p>
            <a:r>
              <a:rPr lang="en-GB" sz="1100" dirty="0">
                <a:effectLst/>
                <a:latin typeface="Arial" panose="020B0604020202020204" pitchFamily="34" charset="0"/>
                <a:ea typeface="Times New Roman" panose="02020603050405020304" pitchFamily="18" charset="0"/>
                <a:cs typeface="Arial" panose="020B0604020202020204" pitchFamily="34" charset="0"/>
              </a:rPr>
              <a:t>[11] </a:t>
            </a:r>
            <a:r>
              <a:rPr lang="en-GB" sz="1100" dirty="0">
                <a:latin typeface="Arial" panose="020B0604020202020204" pitchFamily="34" charset="0"/>
                <a:ea typeface="Times New Roman" panose="02020603050405020304" pitchFamily="18" charset="0"/>
                <a:cs typeface="Arial" panose="020B0604020202020204" pitchFamily="34" charset="0"/>
              </a:rPr>
              <a:t>Ma</a:t>
            </a:r>
            <a:r>
              <a:rPr lang="en-GB" sz="1100" dirty="0">
                <a:effectLst/>
                <a:latin typeface="Arial" panose="020B0604020202020204" pitchFamily="34" charset="0"/>
                <a:ea typeface="Times New Roman" panose="02020603050405020304" pitchFamily="18" charset="0"/>
                <a:cs typeface="Arial" panose="020B0604020202020204" pitchFamily="34" charset="0"/>
              </a:rPr>
              <a:t> et al., “</a:t>
            </a:r>
            <a:r>
              <a:rPr lang="en-US" sz="1100" dirty="0" err="1">
                <a:effectLst/>
                <a:latin typeface="Arial" panose="020B0604020202020204" pitchFamily="34" charset="0"/>
                <a:ea typeface="Times New Roman" panose="02020603050405020304" pitchFamily="18" charset="0"/>
                <a:cs typeface="Arial" panose="020B0604020202020204" pitchFamily="34" charset="0"/>
              </a:rPr>
              <a:t>rumour</a:t>
            </a:r>
            <a:r>
              <a:rPr lang="en-US" sz="1100" dirty="0">
                <a:effectLst/>
                <a:latin typeface="Arial" panose="020B0604020202020204" pitchFamily="34" charset="0"/>
                <a:ea typeface="Times New Roman" panose="02020603050405020304" pitchFamily="18" charset="0"/>
                <a:cs typeface="Arial" panose="020B0604020202020204" pitchFamily="34" charset="0"/>
              </a:rPr>
              <a:t> Detection on Twitter with Tree-structured Recursive Neural Networks</a:t>
            </a:r>
            <a:r>
              <a:rPr lang="en-GB" sz="1100" dirty="0">
                <a:effectLst/>
                <a:latin typeface="Arial" panose="020B0604020202020204" pitchFamily="34" charset="0"/>
                <a:ea typeface="Times New Roman" panose="02020603050405020304" pitchFamily="18" charset="0"/>
                <a:cs typeface="Arial" panose="020B0604020202020204" pitchFamily="34" charset="0"/>
              </a:rPr>
              <a:t>,” </a:t>
            </a:r>
            <a:r>
              <a:rPr lang="en-GB" sz="1100" i="1" dirty="0">
                <a:effectLst/>
                <a:latin typeface="Arial" panose="020B0604020202020204" pitchFamily="34" charset="0"/>
                <a:ea typeface="Times New Roman" panose="02020603050405020304" pitchFamily="18" charset="0"/>
                <a:cs typeface="Arial" panose="020B0604020202020204" pitchFamily="34" charset="0"/>
              </a:rPr>
              <a:t>ACL</a:t>
            </a:r>
            <a:r>
              <a:rPr lang="en-GB" sz="1100" dirty="0">
                <a:effectLst/>
                <a:latin typeface="Arial" panose="020B0604020202020204" pitchFamily="34" charset="0"/>
                <a:ea typeface="Times New Roman" panose="02020603050405020304" pitchFamily="18" charset="0"/>
                <a:cs typeface="Arial" panose="020B0604020202020204" pitchFamily="34" charset="0"/>
              </a:rPr>
              <a:t>,” 2018</a:t>
            </a:r>
            <a:r>
              <a:rPr lang="en-GB" sz="1100" dirty="0">
                <a:latin typeface="Arial" panose="020B0604020202020204" pitchFamily="34" charset="0"/>
                <a:ea typeface="Times New Roman" panose="02020603050405020304" pitchFamily="18" charset="0"/>
                <a:cs typeface="Arial" panose="020B0604020202020204" pitchFamily="34" charset="0"/>
              </a:rPr>
              <a:t>.</a:t>
            </a:r>
          </a:p>
          <a:p>
            <a:r>
              <a:rPr lang="en-GB" sz="1100" dirty="0">
                <a:latin typeface="Arial" panose="020B0604020202020204" pitchFamily="34" charset="0"/>
                <a:cs typeface="Arial" panose="020B0604020202020204" pitchFamily="34" charset="0"/>
              </a:rPr>
              <a:t>[12] Chen et al., “</a:t>
            </a:r>
            <a:r>
              <a:rPr lang="en-US" sz="1100" dirty="0">
                <a:latin typeface="Arial" panose="020B0604020202020204" pitchFamily="34" charset="0"/>
                <a:cs typeface="Arial" panose="020B0604020202020204" pitchFamily="34" charset="0"/>
              </a:rPr>
              <a:t>Identifying Cantonese rumors with discriminative feature integration in online social networks,” </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       </a:t>
            </a:r>
            <a:r>
              <a:rPr lang="en-US" sz="1100" i="1" dirty="0">
                <a:latin typeface="Arial" panose="020B0604020202020204" pitchFamily="34" charset="0"/>
                <a:cs typeface="Arial" panose="020B0604020202020204" pitchFamily="34" charset="0"/>
              </a:rPr>
              <a:t>Expert Systems with Applications</a:t>
            </a:r>
            <a:r>
              <a:rPr lang="en-US" sz="1100" dirty="0">
                <a:latin typeface="Arial" panose="020B0604020202020204" pitchFamily="34" charset="0"/>
                <a:cs typeface="Arial" panose="020B0604020202020204" pitchFamily="34" charset="0"/>
              </a:rPr>
              <a:t>, 2023.</a:t>
            </a:r>
          </a:p>
        </p:txBody>
      </p:sp>
      <p:sp>
        <p:nvSpPr>
          <p:cNvPr id="3" name="Slide Number Placeholder 2">
            <a:extLst>
              <a:ext uri="{FF2B5EF4-FFF2-40B4-BE49-F238E27FC236}">
                <a16:creationId xmlns:a16="http://schemas.microsoft.com/office/drawing/2014/main" id="{F83D9E55-45F9-AEBF-31E8-D044AA164762}"/>
              </a:ext>
            </a:extLst>
          </p:cNvPr>
          <p:cNvSpPr>
            <a:spLocks noGrp="1"/>
          </p:cNvSpPr>
          <p:nvPr>
            <p:ph type="sldNum" sz="quarter" idx="12"/>
          </p:nvPr>
        </p:nvSpPr>
        <p:spPr/>
        <p:txBody>
          <a:bodyPr/>
          <a:lstStyle/>
          <a:p>
            <a:fld id="{2B7B873C-A46E-4878-A014-BF36A57BE664}" type="slidenum">
              <a:rPr lang="en-US" smtClean="0"/>
              <a:pPr/>
              <a:t>39</a:t>
            </a:fld>
            <a:endParaRPr lang="en-US" dirty="0"/>
          </a:p>
        </p:txBody>
      </p:sp>
    </p:spTree>
    <p:extLst>
      <p:ext uri="{BB962C8B-B14F-4D97-AF65-F5344CB8AC3E}">
        <p14:creationId xmlns:p14="http://schemas.microsoft.com/office/powerpoint/2010/main" val="4192876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77E882-EB35-435B-D1BD-0EA1C8D155F2}"/>
              </a:ext>
            </a:extLst>
          </p:cNvPr>
          <p:cNvSpPr>
            <a:spLocks noGrp="1"/>
          </p:cNvSpPr>
          <p:nvPr>
            <p:ph type="title"/>
          </p:nvPr>
        </p:nvSpPr>
        <p:spPr/>
        <p:txBody>
          <a:bodyPr/>
          <a:lstStyle/>
          <a:p>
            <a:r>
              <a:rPr lang="en-US"/>
              <a:t>Online</a:t>
            </a:r>
            <a:r>
              <a:rPr lang="zh-TW" altLang="en-US"/>
              <a:t> </a:t>
            </a:r>
            <a:r>
              <a:rPr lang="en-US"/>
              <a:t>Social Media</a:t>
            </a:r>
          </a:p>
        </p:txBody>
      </p:sp>
      <p:sp>
        <p:nvSpPr>
          <p:cNvPr id="5" name="TextBox 4">
            <a:extLst>
              <a:ext uri="{FF2B5EF4-FFF2-40B4-BE49-F238E27FC236}">
                <a16:creationId xmlns:a16="http://schemas.microsoft.com/office/drawing/2014/main" id="{7301FA0D-7DA4-7AE8-A937-D0D51615A777}"/>
              </a:ext>
            </a:extLst>
          </p:cNvPr>
          <p:cNvSpPr txBox="1"/>
          <p:nvPr/>
        </p:nvSpPr>
        <p:spPr>
          <a:xfrm>
            <a:off x="316587" y="528052"/>
            <a:ext cx="8321640" cy="1900136"/>
          </a:xfrm>
          <a:prstGeom prst="rect">
            <a:avLst/>
          </a:prstGeom>
          <a:noFill/>
        </p:spPr>
        <p:txBody>
          <a:bodyPr wrap="square" rtlCol="0">
            <a:spAutoFit/>
          </a:bodyPr>
          <a:lstStyle/>
          <a:p>
            <a:pPr>
              <a:lnSpc>
                <a:spcPct val="150000"/>
              </a:lnSpc>
            </a:pPr>
            <a:r>
              <a:rPr lang="en-US" sz="1600" b="1" dirty="0">
                <a:solidFill>
                  <a:schemeClr val="accent1">
                    <a:lumMod val="50000"/>
                  </a:schemeClr>
                </a:solidFill>
              </a:rPr>
              <a:t>Social media </a:t>
            </a:r>
            <a:r>
              <a:rPr lang="en-US" sz="1600" dirty="0"/>
              <a:t>has become a convenient way for people to exchange information.</a:t>
            </a:r>
          </a:p>
          <a:p>
            <a:pPr marL="742950" lvl="1" indent="-285750">
              <a:lnSpc>
                <a:spcPct val="150000"/>
              </a:lnSpc>
              <a:buFont typeface="Arial" panose="020B0604020202020204" pitchFamily="34" charset="0"/>
              <a:buChar char="•"/>
            </a:pPr>
            <a:r>
              <a:rPr lang="en-US" sz="1600" dirty="0"/>
              <a:t>Twitter (rebranded to         after Elon Musk’s acquisition in 2023.)</a:t>
            </a:r>
          </a:p>
          <a:p>
            <a:pPr marL="742950" lvl="1" indent="-285750">
              <a:lnSpc>
                <a:spcPct val="150000"/>
              </a:lnSpc>
              <a:buFont typeface="Arial" panose="020B0604020202020204" pitchFamily="34" charset="0"/>
              <a:buChar char="•"/>
            </a:pPr>
            <a:r>
              <a:rPr lang="en-US" sz="1600" dirty="0"/>
              <a:t>Weibo (605 million monthly active users, as of 2023.)</a:t>
            </a:r>
          </a:p>
          <a:p>
            <a:pPr marL="742950" lvl="1" indent="-285750">
              <a:lnSpc>
                <a:spcPct val="150000"/>
              </a:lnSpc>
              <a:buFont typeface="Arial" panose="020B0604020202020204" pitchFamily="34" charset="0"/>
              <a:buChar char="•"/>
            </a:pPr>
            <a:r>
              <a:rPr lang="en-US" sz="1600" dirty="0"/>
              <a:t>Threads (decentralized social media platform by Meta’s Instagram, released in July 2023; 141 million users now.)</a:t>
            </a:r>
          </a:p>
        </p:txBody>
      </p:sp>
      <p:sp>
        <p:nvSpPr>
          <p:cNvPr id="3" name="Slide Number Placeholder 2">
            <a:extLst>
              <a:ext uri="{FF2B5EF4-FFF2-40B4-BE49-F238E27FC236}">
                <a16:creationId xmlns:a16="http://schemas.microsoft.com/office/drawing/2014/main" id="{1013FE33-D2F1-48F3-EC8B-7E0CBFD75F65}"/>
              </a:ext>
            </a:extLst>
          </p:cNvPr>
          <p:cNvSpPr>
            <a:spLocks noGrp="1"/>
          </p:cNvSpPr>
          <p:nvPr>
            <p:ph type="sldNum" sz="quarter" idx="12"/>
          </p:nvPr>
        </p:nvSpPr>
        <p:spPr/>
        <p:txBody>
          <a:bodyPr/>
          <a:lstStyle/>
          <a:p>
            <a:fld id="{2B7B873C-A46E-4878-A014-BF36A57BE664}" type="slidenum">
              <a:rPr lang="en-US" smtClean="0"/>
              <a:pPr/>
              <a:t>4</a:t>
            </a:fld>
            <a:endParaRPr lang="en-US"/>
          </a:p>
        </p:txBody>
      </p:sp>
      <p:pic>
        <p:nvPicPr>
          <p:cNvPr id="6" name="Picture 5">
            <a:extLst>
              <a:ext uri="{FF2B5EF4-FFF2-40B4-BE49-F238E27FC236}">
                <a16:creationId xmlns:a16="http://schemas.microsoft.com/office/drawing/2014/main" id="{7D6514CD-235A-1019-BAE7-78E917C802F3}"/>
              </a:ext>
            </a:extLst>
          </p:cNvPr>
          <p:cNvPicPr>
            <a:picLocks noChangeAspect="1"/>
          </p:cNvPicPr>
          <p:nvPr/>
        </p:nvPicPr>
        <p:blipFill>
          <a:blip r:embed="rId3"/>
          <a:stretch>
            <a:fillRect/>
          </a:stretch>
        </p:blipFill>
        <p:spPr>
          <a:xfrm>
            <a:off x="1555335" y="2428188"/>
            <a:ext cx="1630629" cy="2694269"/>
          </a:xfrm>
          <a:prstGeom prst="rect">
            <a:avLst/>
          </a:prstGeom>
        </p:spPr>
      </p:pic>
      <p:pic>
        <p:nvPicPr>
          <p:cNvPr id="8" name="Picture 7">
            <a:extLst>
              <a:ext uri="{FF2B5EF4-FFF2-40B4-BE49-F238E27FC236}">
                <a16:creationId xmlns:a16="http://schemas.microsoft.com/office/drawing/2014/main" id="{913083AC-1145-D3E4-9AB9-A0DA91FB7499}"/>
              </a:ext>
            </a:extLst>
          </p:cNvPr>
          <p:cNvPicPr>
            <a:picLocks noChangeAspect="1"/>
          </p:cNvPicPr>
          <p:nvPr/>
        </p:nvPicPr>
        <p:blipFill rotWithShape="1">
          <a:blip r:embed="rId4"/>
          <a:srcRect t="10924"/>
          <a:stretch/>
        </p:blipFill>
        <p:spPr>
          <a:xfrm>
            <a:off x="3623418" y="2432090"/>
            <a:ext cx="1436782" cy="2711410"/>
          </a:xfrm>
          <a:prstGeom prst="rect">
            <a:avLst/>
          </a:prstGeom>
        </p:spPr>
      </p:pic>
      <p:pic>
        <p:nvPicPr>
          <p:cNvPr id="10" name="Picture 9">
            <a:extLst>
              <a:ext uri="{FF2B5EF4-FFF2-40B4-BE49-F238E27FC236}">
                <a16:creationId xmlns:a16="http://schemas.microsoft.com/office/drawing/2014/main" id="{75288C2B-8A48-D41C-E44A-1F8BB7E19A22}"/>
              </a:ext>
            </a:extLst>
          </p:cNvPr>
          <p:cNvPicPr>
            <a:picLocks noChangeAspect="1"/>
          </p:cNvPicPr>
          <p:nvPr/>
        </p:nvPicPr>
        <p:blipFill rotWithShape="1">
          <a:blip r:embed="rId5"/>
          <a:srcRect b="23673"/>
          <a:stretch/>
        </p:blipFill>
        <p:spPr>
          <a:xfrm>
            <a:off x="5762368" y="2465166"/>
            <a:ext cx="1436782" cy="2668517"/>
          </a:xfrm>
          <a:prstGeom prst="rect">
            <a:avLst/>
          </a:prstGeom>
        </p:spPr>
      </p:pic>
      <p:pic>
        <p:nvPicPr>
          <p:cNvPr id="1028" name="Picture 4" descr="Twitter is being rebranded as X - The Verge">
            <a:extLst>
              <a:ext uri="{FF2B5EF4-FFF2-40B4-BE49-F238E27FC236}">
                <a16:creationId xmlns:a16="http://schemas.microsoft.com/office/drawing/2014/main" id="{EF80327B-27E0-1492-4240-414251D8CCE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89900" y="-1250434"/>
            <a:ext cx="122616" cy="817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witter - Wikipedia">
            <a:extLst>
              <a:ext uri="{FF2B5EF4-FFF2-40B4-BE49-F238E27FC236}">
                <a16:creationId xmlns:a16="http://schemas.microsoft.com/office/drawing/2014/main" id="{2C176EDD-E4F1-68F4-6333-CA8A952961E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8588" y="973982"/>
            <a:ext cx="323481" cy="2661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71DB32D-ED0B-4B69-56CC-B6FC5572D89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0042" y="1727005"/>
            <a:ext cx="288458" cy="2884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ibo - Wikipedia">
            <a:extLst>
              <a:ext uri="{FF2B5EF4-FFF2-40B4-BE49-F238E27FC236}">
                <a16:creationId xmlns:a16="http://schemas.microsoft.com/office/drawing/2014/main" id="{B34E467F-1B3C-F6C6-3287-E95BC726E4E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9493" y="1351076"/>
            <a:ext cx="327553" cy="26613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7B585BE0-A938-737F-B8CF-4359259E731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12327" y="990811"/>
            <a:ext cx="295999" cy="266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DEA8ABF-9AE9-D89C-1394-018600A46825}"/>
              </a:ext>
            </a:extLst>
          </p:cNvPr>
          <p:cNvSpPr/>
          <p:nvPr/>
        </p:nvSpPr>
        <p:spPr>
          <a:xfrm>
            <a:off x="954556" y="4143547"/>
            <a:ext cx="6758085" cy="668169"/>
          </a:xfrm>
          <a:prstGeom prst="rect">
            <a:avLst/>
          </a:prstGeom>
          <a:solidFill>
            <a:srgbClr val="A500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Why is</a:t>
            </a:r>
            <a:r>
              <a:rPr lang="zh-TW" altLang="en-US" sz="2800" dirty="0"/>
              <a:t> </a:t>
            </a:r>
            <a:r>
              <a:rPr lang="en-US" sz="2800" dirty="0"/>
              <a:t>social media important?</a:t>
            </a:r>
          </a:p>
        </p:txBody>
      </p:sp>
    </p:spTree>
    <p:extLst>
      <p:ext uri="{BB962C8B-B14F-4D97-AF65-F5344CB8AC3E}">
        <p14:creationId xmlns:p14="http://schemas.microsoft.com/office/powerpoint/2010/main" val="952413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9AA50F-53E4-1D90-07D3-74ED77193938}"/>
              </a:ext>
            </a:extLst>
          </p:cNvPr>
          <p:cNvSpPr>
            <a:spLocks noGrp="1"/>
          </p:cNvSpPr>
          <p:nvPr>
            <p:ph type="title"/>
          </p:nvPr>
        </p:nvSpPr>
        <p:spPr>
          <a:xfrm>
            <a:off x="46658" y="-65117"/>
            <a:ext cx="8248650" cy="706897"/>
          </a:xfrm>
        </p:spPr>
        <p:txBody>
          <a:bodyPr anchor="ctr">
            <a:normAutofit/>
          </a:bodyPr>
          <a:lstStyle/>
          <a:p>
            <a:r>
              <a:rPr lang="en-US" sz="2400"/>
              <a:t>Results on Twitter15, Twitter16, and CR-Twitter Datasets</a:t>
            </a:r>
          </a:p>
        </p:txBody>
      </p:sp>
      <p:graphicFrame>
        <p:nvGraphicFramePr>
          <p:cNvPr id="10" name="Table 9">
            <a:extLst>
              <a:ext uri="{FF2B5EF4-FFF2-40B4-BE49-F238E27FC236}">
                <a16:creationId xmlns:a16="http://schemas.microsoft.com/office/drawing/2014/main" id="{D344BDDB-EEDF-BD24-CD7E-7E0DC2561D14}"/>
              </a:ext>
            </a:extLst>
          </p:cNvPr>
          <p:cNvGraphicFramePr>
            <a:graphicFrameLocks noGrp="1"/>
          </p:cNvGraphicFramePr>
          <p:nvPr>
            <p:extLst>
              <p:ext uri="{D42A27DB-BD31-4B8C-83A1-F6EECF244321}">
                <p14:modId xmlns:p14="http://schemas.microsoft.com/office/powerpoint/2010/main" val="1520271532"/>
              </p:ext>
            </p:extLst>
          </p:nvPr>
        </p:nvGraphicFramePr>
        <p:xfrm>
          <a:off x="1639019" y="793631"/>
          <a:ext cx="5709552" cy="4103715"/>
        </p:xfrm>
        <a:graphic>
          <a:graphicData uri="http://schemas.openxmlformats.org/drawingml/2006/table">
            <a:tbl>
              <a:tblPr firstRow="1" firstCol="1" bandRow="1"/>
              <a:tblGrid>
                <a:gridCol w="1005200">
                  <a:extLst>
                    <a:ext uri="{9D8B030D-6E8A-4147-A177-3AD203B41FA5}">
                      <a16:colId xmlns:a16="http://schemas.microsoft.com/office/drawing/2014/main" val="1777976908"/>
                    </a:ext>
                  </a:extLst>
                </a:gridCol>
                <a:gridCol w="1032095">
                  <a:extLst>
                    <a:ext uri="{9D8B030D-6E8A-4147-A177-3AD203B41FA5}">
                      <a16:colId xmlns:a16="http://schemas.microsoft.com/office/drawing/2014/main" val="270863443"/>
                    </a:ext>
                  </a:extLst>
                </a:gridCol>
                <a:gridCol w="1903897">
                  <a:extLst>
                    <a:ext uri="{9D8B030D-6E8A-4147-A177-3AD203B41FA5}">
                      <a16:colId xmlns:a16="http://schemas.microsoft.com/office/drawing/2014/main" val="390485463"/>
                    </a:ext>
                  </a:extLst>
                </a:gridCol>
                <a:gridCol w="897627">
                  <a:extLst>
                    <a:ext uri="{9D8B030D-6E8A-4147-A177-3AD203B41FA5}">
                      <a16:colId xmlns:a16="http://schemas.microsoft.com/office/drawing/2014/main" val="2602958608"/>
                    </a:ext>
                  </a:extLst>
                </a:gridCol>
                <a:gridCol w="870733">
                  <a:extLst>
                    <a:ext uri="{9D8B030D-6E8A-4147-A177-3AD203B41FA5}">
                      <a16:colId xmlns:a16="http://schemas.microsoft.com/office/drawing/2014/main" val="1875709690"/>
                    </a:ext>
                  </a:extLst>
                </a:gridCol>
              </a:tblGrid>
              <a:tr h="195415">
                <a:tc>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Dataset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Method</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Author Profile Injection</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Macro-F1</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Accuracy</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8656824"/>
                  </a:ext>
                </a:extLst>
              </a:tr>
              <a:tr h="195415">
                <a:tc rowSpan="8">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Twitter15</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BERT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MS Gothic" panose="020B0609070205080204" pitchFamily="49" charset="-128"/>
                          <a:ea typeface="PMingLiU" panose="02020500000000000000" pitchFamily="18" charset="-120"/>
                          <a:cs typeface="MS Gothic" panose="020B0609070205080204" pitchFamily="49" charset="-128"/>
                        </a:rPr>
                        <a: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dirty="0">
                          <a:effectLst/>
                          <a:latin typeface="Times New Roman" panose="02020603050405020304" pitchFamily="18" charset="0"/>
                          <a:ea typeface="PMingLiU" panose="02020500000000000000" pitchFamily="18" charset="-120"/>
                          <a:cs typeface="Times New Roman" panose="02020603050405020304" pitchFamily="18" charset="0"/>
                        </a:rPr>
                        <a:t>0.8505</a:t>
                      </a:r>
                      <a:endParaRPr lang="en-US" sz="1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dirty="0">
                          <a:effectLst/>
                          <a:latin typeface="Times New Roman" panose="02020603050405020304" pitchFamily="18" charset="0"/>
                          <a:ea typeface="PMingLiU" panose="02020500000000000000" pitchFamily="18" charset="-120"/>
                          <a:cs typeface="Times New Roman" panose="02020603050405020304" pitchFamily="18" charset="0"/>
                        </a:rPr>
                        <a:t>0.8814</a:t>
                      </a:r>
                      <a:endParaRPr lang="en-US" sz="1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6774823"/>
                  </a:ext>
                </a:extLst>
              </a:tr>
              <a:tr h="195415">
                <a:tc vMerge="1">
                  <a:txBody>
                    <a:bodyPr/>
                    <a:lstStyle/>
                    <a:p>
                      <a:endParaRPr lang="en-US"/>
                    </a:p>
                  </a:txBody>
                  <a:tcPr/>
                </a:tc>
                <a:tc vMerge="1">
                  <a:txBody>
                    <a:bodyPr/>
                    <a:lstStyle/>
                    <a:p>
                      <a:endParaRPr lang="en-US"/>
                    </a:p>
                  </a:txBody>
                  <a:tcPr/>
                </a:tc>
                <a:tc>
                  <a:txBody>
                    <a:bodyPr/>
                    <a:lstStyle/>
                    <a:p>
                      <a:pPr marL="0" marR="0" indent="0" algn="ctr">
                        <a:lnSpc>
                          <a:spcPct val="115000"/>
                        </a:lnSpc>
                        <a:spcBef>
                          <a:spcPts val="0"/>
                        </a:spcBef>
                        <a:spcAft>
                          <a:spcPts val="0"/>
                        </a:spcAft>
                      </a:pPr>
                      <a:r>
                        <a:rPr lang="en-GB" sz="1200">
                          <a:effectLst/>
                          <a:latin typeface="MS Gothic" panose="020B0609070205080204" pitchFamily="49" charset="-128"/>
                          <a:ea typeface="PMingLiU" panose="02020500000000000000" pitchFamily="18" charset="-120"/>
                          <a:cs typeface="MS Gothic" panose="020B0609070205080204" pitchFamily="49" charset="-128"/>
                        </a:rPr>
                        <a: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15000"/>
                        </a:lnSpc>
                        <a:spcBef>
                          <a:spcPts val="0"/>
                        </a:spcBef>
                        <a:spcAft>
                          <a:spcPts val="0"/>
                        </a:spcAft>
                      </a:pPr>
                      <a:r>
                        <a:rPr lang="en-GB" sz="1200" b="1" kern="12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rPr>
                        <a:t>0.9413</a:t>
                      </a:r>
                      <a:endParaRPr lang="en-US" sz="1200" b="1" kern="12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15000"/>
                        </a:lnSpc>
                        <a:spcBef>
                          <a:spcPts val="0"/>
                        </a:spcBef>
                        <a:spcAft>
                          <a:spcPts val="0"/>
                        </a:spcAft>
                      </a:pPr>
                      <a:r>
                        <a:rPr lang="en-GB" sz="1200" b="1" kern="12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rPr>
                        <a:t>0.9526</a:t>
                      </a:r>
                      <a:endParaRPr lang="en-US" sz="1200" b="1" kern="12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7351576"/>
                  </a:ext>
                </a:extLst>
              </a:tr>
              <a:tr h="195415">
                <a:tc vMerge="1">
                  <a:txBody>
                    <a:bodyPr/>
                    <a:lstStyle/>
                    <a:p>
                      <a:endParaRPr lang="en-US"/>
                    </a:p>
                  </a:txBody>
                  <a:tcPr/>
                </a:tc>
                <a:tc rowSpan="2">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RoBERTa</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MS Gothic" panose="020B0609070205080204" pitchFamily="49" charset="-128"/>
                          <a:ea typeface="PMingLiU" panose="02020500000000000000" pitchFamily="18" charset="-120"/>
                          <a:cs typeface="MS Gothic" panose="020B0609070205080204" pitchFamily="49" charset="-128"/>
                        </a:rPr>
                        <a: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0.8985</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0.9170</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7215398"/>
                  </a:ext>
                </a:extLst>
              </a:tr>
              <a:tr h="195415">
                <a:tc vMerge="1">
                  <a:txBody>
                    <a:bodyPr/>
                    <a:lstStyle/>
                    <a:p>
                      <a:endParaRPr lang="en-US"/>
                    </a:p>
                  </a:txBody>
                  <a:tcPr/>
                </a:tc>
                <a:tc vMerge="1">
                  <a:txBody>
                    <a:bodyPr/>
                    <a:lstStyle/>
                    <a:p>
                      <a:endParaRPr lang="en-US"/>
                    </a:p>
                  </a:txBody>
                  <a:tcPr/>
                </a:tc>
                <a:tc>
                  <a:txBody>
                    <a:bodyPr/>
                    <a:lstStyle/>
                    <a:p>
                      <a:pPr marL="0" marR="0" indent="0" algn="ctr">
                        <a:lnSpc>
                          <a:spcPct val="115000"/>
                        </a:lnSpc>
                        <a:spcBef>
                          <a:spcPts val="0"/>
                        </a:spcBef>
                        <a:spcAft>
                          <a:spcPts val="0"/>
                        </a:spcAft>
                      </a:pPr>
                      <a:r>
                        <a:rPr lang="en-GB" sz="1200">
                          <a:effectLst/>
                          <a:latin typeface="MS Gothic" panose="020B0609070205080204" pitchFamily="49" charset="-128"/>
                          <a:ea typeface="PMingLiU" panose="02020500000000000000" pitchFamily="18" charset="-120"/>
                          <a:cs typeface="MS Gothic" panose="020B0609070205080204" pitchFamily="49" charset="-128"/>
                        </a:rPr>
                        <a: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b="0" dirty="0">
                          <a:effectLst/>
                          <a:latin typeface="Times New Roman" panose="02020603050405020304" pitchFamily="18" charset="0"/>
                          <a:ea typeface="PMingLiU" panose="02020500000000000000" pitchFamily="18" charset="-120"/>
                          <a:cs typeface="Times New Roman" panose="02020603050405020304" pitchFamily="18" charset="0"/>
                        </a:rPr>
                        <a:t>0.9366</a:t>
                      </a:r>
                      <a:endParaRPr lang="en-US" sz="1200" b="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b="0" dirty="0">
                          <a:effectLst/>
                          <a:latin typeface="Times New Roman" panose="02020603050405020304" pitchFamily="18" charset="0"/>
                          <a:ea typeface="PMingLiU" panose="02020500000000000000" pitchFamily="18" charset="-120"/>
                          <a:cs typeface="Times New Roman" panose="02020603050405020304" pitchFamily="18" charset="0"/>
                        </a:rPr>
                        <a:t>0.9486</a:t>
                      </a:r>
                      <a:endParaRPr lang="en-US" sz="1200" b="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2538932"/>
                  </a:ext>
                </a:extLst>
              </a:tr>
              <a:tr h="195415">
                <a:tc vMerge="1">
                  <a:txBody>
                    <a:bodyPr/>
                    <a:lstStyle/>
                    <a:p>
                      <a:endParaRPr lang="en-US"/>
                    </a:p>
                  </a:txBody>
                  <a:tcPr/>
                </a:tc>
                <a:tc rowSpan="2">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DistilBERT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MS Gothic" panose="020B0609070205080204" pitchFamily="49" charset="-128"/>
                          <a:ea typeface="PMingLiU" panose="02020500000000000000" pitchFamily="18" charset="-120"/>
                          <a:cs typeface="MS Gothic" panose="020B0609070205080204" pitchFamily="49" charset="-128"/>
                        </a:rPr>
                        <a: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0.8472</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0.8735</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2556534"/>
                  </a:ext>
                </a:extLst>
              </a:tr>
              <a:tr h="195415">
                <a:tc vMerge="1">
                  <a:txBody>
                    <a:bodyPr/>
                    <a:lstStyle/>
                    <a:p>
                      <a:endParaRPr lang="en-US"/>
                    </a:p>
                  </a:txBody>
                  <a:tcPr/>
                </a:tc>
                <a:tc vMerge="1">
                  <a:txBody>
                    <a:bodyPr/>
                    <a:lstStyle/>
                    <a:p>
                      <a:endParaRPr lang="en-US"/>
                    </a:p>
                  </a:txBody>
                  <a:tcPr/>
                </a:tc>
                <a:tc>
                  <a:txBody>
                    <a:bodyPr/>
                    <a:lstStyle/>
                    <a:p>
                      <a:pPr marL="0" marR="0" indent="0" algn="ctr">
                        <a:lnSpc>
                          <a:spcPct val="115000"/>
                        </a:lnSpc>
                        <a:spcBef>
                          <a:spcPts val="0"/>
                        </a:spcBef>
                        <a:spcAft>
                          <a:spcPts val="0"/>
                        </a:spcAft>
                      </a:pPr>
                      <a:r>
                        <a:rPr lang="en-GB" sz="1200">
                          <a:effectLst/>
                          <a:latin typeface="MS Gothic" panose="020B0609070205080204" pitchFamily="49" charset="-128"/>
                          <a:ea typeface="PMingLiU" panose="02020500000000000000" pitchFamily="18" charset="-120"/>
                          <a:cs typeface="MS Gothic" panose="020B0609070205080204" pitchFamily="49" charset="-128"/>
                        </a:rPr>
                        <a: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b="0" dirty="0">
                          <a:effectLst/>
                          <a:latin typeface="Times New Roman" panose="02020603050405020304" pitchFamily="18" charset="0"/>
                          <a:ea typeface="PMingLiU" panose="02020500000000000000" pitchFamily="18" charset="-120"/>
                          <a:cs typeface="Times New Roman" panose="02020603050405020304" pitchFamily="18" charset="0"/>
                        </a:rPr>
                        <a:t>0.9372</a:t>
                      </a:r>
                      <a:endParaRPr lang="en-US" sz="1200" b="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b="0" dirty="0">
                          <a:effectLst/>
                          <a:latin typeface="Times New Roman" panose="02020603050405020304" pitchFamily="18" charset="0"/>
                          <a:ea typeface="PMingLiU" panose="02020500000000000000" pitchFamily="18" charset="-120"/>
                          <a:cs typeface="Times New Roman" panose="02020603050405020304" pitchFamily="18" charset="0"/>
                        </a:rPr>
                        <a:t>0.9486</a:t>
                      </a:r>
                      <a:endParaRPr lang="en-US" sz="1200" b="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3469769"/>
                  </a:ext>
                </a:extLst>
              </a:tr>
              <a:tr h="195415">
                <a:tc vMerge="1">
                  <a:txBody>
                    <a:bodyPr/>
                    <a:lstStyle/>
                    <a:p>
                      <a:endParaRPr lang="en-US"/>
                    </a:p>
                  </a:txBody>
                  <a:tcPr/>
                </a:tc>
                <a:tc rowSpan="2">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DeBERTa</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MS Gothic" panose="020B0609070205080204" pitchFamily="49" charset="-128"/>
                          <a:ea typeface="PMingLiU" panose="02020500000000000000" pitchFamily="18" charset="-120"/>
                          <a:cs typeface="MS Gothic" panose="020B0609070205080204" pitchFamily="49" charset="-128"/>
                        </a:rPr>
                        <a: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0.8958</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0.9130</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6543428"/>
                  </a:ext>
                </a:extLst>
              </a:tr>
              <a:tr h="195415">
                <a:tc vMerge="1">
                  <a:txBody>
                    <a:bodyPr/>
                    <a:lstStyle/>
                    <a:p>
                      <a:endParaRPr lang="en-US"/>
                    </a:p>
                  </a:txBody>
                  <a:tcPr/>
                </a:tc>
                <a:tc vMerge="1">
                  <a:txBody>
                    <a:bodyPr/>
                    <a:lstStyle/>
                    <a:p>
                      <a:endParaRPr lang="en-US"/>
                    </a:p>
                  </a:txBody>
                  <a:tcPr/>
                </a:tc>
                <a:tc>
                  <a:txBody>
                    <a:bodyPr/>
                    <a:lstStyle/>
                    <a:p>
                      <a:pPr marL="0" marR="0" indent="0" algn="ctr">
                        <a:lnSpc>
                          <a:spcPct val="115000"/>
                        </a:lnSpc>
                        <a:spcBef>
                          <a:spcPts val="0"/>
                        </a:spcBef>
                        <a:spcAft>
                          <a:spcPts val="0"/>
                        </a:spcAft>
                      </a:pPr>
                      <a:r>
                        <a:rPr lang="en-GB" sz="1200">
                          <a:effectLst/>
                          <a:latin typeface="MS Gothic" panose="020B0609070205080204" pitchFamily="49" charset="-128"/>
                          <a:ea typeface="PMingLiU" panose="02020500000000000000" pitchFamily="18" charset="-120"/>
                          <a:cs typeface="MS Gothic" panose="020B0609070205080204" pitchFamily="49" charset="-128"/>
                        </a:rPr>
                        <a: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b="0" dirty="0">
                          <a:effectLst/>
                          <a:latin typeface="Times New Roman" panose="02020603050405020304" pitchFamily="18" charset="0"/>
                          <a:ea typeface="PMingLiU" panose="02020500000000000000" pitchFamily="18" charset="-120"/>
                          <a:cs typeface="Times New Roman" panose="02020603050405020304" pitchFamily="18" charset="0"/>
                        </a:rPr>
                        <a:t>0.9016</a:t>
                      </a:r>
                      <a:endParaRPr lang="en-US" sz="1200" b="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b="0" dirty="0">
                          <a:effectLst/>
                          <a:latin typeface="Times New Roman" panose="02020603050405020304" pitchFamily="18" charset="0"/>
                          <a:ea typeface="PMingLiU" panose="02020500000000000000" pitchFamily="18" charset="-120"/>
                          <a:cs typeface="Times New Roman" panose="02020603050405020304" pitchFamily="18" charset="0"/>
                        </a:rPr>
                        <a:t>0.9170</a:t>
                      </a:r>
                      <a:endParaRPr lang="en-US" sz="1200" b="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9175613"/>
                  </a:ext>
                </a:extLst>
              </a:tr>
              <a:tr h="195415">
                <a:tc rowSpan="8">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Twitter16</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BERT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MS Gothic" panose="020B0609070205080204" pitchFamily="49" charset="-128"/>
                          <a:ea typeface="PMingLiU" panose="02020500000000000000" pitchFamily="18" charset="-120"/>
                          <a:cs typeface="MS Gothic" panose="020B0609070205080204" pitchFamily="49" charset="-128"/>
                        </a:rPr>
                        <a: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0.8328</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0.8702</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5712232"/>
                  </a:ext>
                </a:extLst>
              </a:tr>
              <a:tr h="195415">
                <a:tc vMerge="1">
                  <a:txBody>
                    <a:bodyPr/>
                    <a:lstStyle/>
                    <a:p>
                      <a:endParaRPr lang="en-US"/>
                    </a:p>
                  </a:txBody>
                  <a:tcPr/>
                </a:tc>
                <a:tc vMerge="1">
                  <a:txBody>
                    <a:bodyPr/>
                    <a:lstStyle/>
                    <a:p>
                      <a:endParaRPr lang="en-US"/>
                    </a:p>
                  </a:txBody>
                  <a:tcPr/>
                </a:tc>
                <a:tc>
                  <a:txBody>
                    <a:bodyPr/>
                    <a:lstStyle/>
                    <a:p>
                      <a:pPr marL="0" marR="0" indent="0" algn="ctr">
                        <a:lnSpc>
                          <a:spcPct val="115000"/>
                        </a:lnSpc>
                        <a:spcBef>
                          <a:spcPts val="0"/>
                        </a:spcBef>
                        <a:spcAft>
                          <a:spcPts val="0"/>
                        </a:spcAft>
                      </a:pPr>
                      <a:r>
                        <a:rPr lang="en-GB" sz="1200">
                          <a:effectLst/>
                          <a:latin typeface="MS Gothic" panose="020B0609070205080204" pitchFamily="49" charset="-128"/>
                          <a:ea typeface="PMingLiU" panose="02020500000000000000" pitchFamily="18" charset="-120"/>
                          <a:cs typeface="MS Gothic" panose="020B0609070205080204" pitchFamily="49" charset="-128"/>
                        </a:rPr>
                        <a: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b="1" dirty="0">
                          <a:effectLst/>
                          <a:latin typeface="Times New Roman" panose="02020603050405020304" pitchFamily="18" charset="0"/>
                          <a:ea typeface="PMingLiU" panose="02020500000000000000" pitchFamily="18" charset="-120"/>
                          <a:cs typeface="Times New Roman" panose="02020603050405020304" pitchFamily="18" charset="0"/>
                        </a:rPr>
                        <a:t>0.9270</a:t>
                      </a:r>
                      <a:endParaRPr lang="en-US" sz="1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b="1" dirty="0">
                          <a:effectLst/>
                          <a:latin typeface="Times New Roman" panose="02020603050405020304" pitchFamily="18" charset="0"/>
                          <a:ea typeface="PMingLiU" panose="02020500000000000000" pitchFamily="18" charset="-120"/>
                          <a:cs typeface="Times New Roman" panose="02020603050405020304" pitchFamily="18" charset="0"/>
                        </a:rPr>
                        <a:t>0.9389</a:t>
                      </a:r>
                      <a:endParaRPr lang="en-US" sz="1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5880931"/>
                  </a:ext>
                </a:extLst>
              </a:tr>
              <a:tr h="195415">
                <a:tc vMerge="1">
                  <a:txBody>
                    <a:bodyPr/>
                    <a:lstStyle/>
                    <a:p>
                      <a:endParaRPr lang="en-US"/>
                    </a:p>
                  </a:txBody>
                  <a:tcPr/>
                </a:tc>
                <a:tc rowSpan="2">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RoBERTa</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MS Gothic" panose="020B0609070205080204" pitchFamily="49" charset="-128"/>
                          <a:ea typeface="PMingLiU" panose="02020500000000000000" pitchFamily="18" charset="-120"/>
                          <a:cs typeface="MS Gothic" panose="020B0609070205080204" pitchFamily="49" charset="-128"/>
                        </a:rPr>
                        <a: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0.8358</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0.8702</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0112084"/>
                  </a:ext>
                </a:extLst>
              </a:tr>
              <a:tr h="195415">
                <a:tc vMerge="1">
                  <a:txBody>
                    <a:bodyPr/>
                    <a:lstStyle/>
                    <a:p>
                      <a:endParaRPr lang="en-US"/>
                    </a:p>
                  </a:txBody>
                  <a:tcPr/>
                </a:tc>
                <a:tc vMerge="1">
                  <a:txBody>
                    <a:bodyPr/>
                    <a:lstStyle/>
                    <a:p>
                      <a:endParaRPr lang="en-US"/>
                    </a:p>
                  </a:txBody>
                  <a:tcPr/>
                </a:tc>
                <a:tc>
                  <a:txBody>
                    <a:bodyPr/>
                    <a:lstStyle/>
                    <a:p>
                      <a:pPr marL="0" marR="0" indent="0" algn="ctr">
                        <a:lnSpc>
                          <a:spcPct val="115000"/>
                        </a:lnSpc>
                        <a:spcBef>
                          <a:spcPts val="0"/>
                        </a:spcBef>
                        <a:spcAft>
                          <a:spcPts val="0"/>
                        </a:spcAft>
                      </a:pPr>
                      <a:r>
                        <a:rPr lang="en-GB" sz="1200">
                          <a:effectLst/>
                          <a:latin typeface="MS Gothic" panose="020B0609070205080204" pitchFamily="49" charset="-128"/>
                          <a:ea typeface="PMingLiU" panose="02020500000000000000" pitchFamily="18" charset="-120"/>
                          <a:cs typeface="MS Gothic" panose="020B0609070205080204" pitchFamily="49" charset="-128"/>
                        </a:rPr>
                        <a: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b="0" dirty="0">
                          <a:effectLst/>
                          <a:latin typeface="Times New Roman" panose="02020603050405020304" pitchFamily="18" charset="0"/>
                          <a:ea typeface="PMingLiU" panose="02020500000000000000" pitchFamily="18" charset="-120"/>
                          <a:cs typeface="Times New Roman" panose="02020603050405020304" pitchFamily="18" charset="0"/>
                        </a:rPr>
                        <a:t>0.8888</a:t>
                      </a:r>
                      <a:endParaRPr lang="en-US" sz="1200" b="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b="0" dirty="0">
                          <a:effectLst/>
                          <a:latin typeface="Times New Roman" panose="02020603050405020304" pitchFamily="18" charset="0"/>
                          <a:ea typeface="PMingLiU" panose="02020500000000000000" pitchFamily="18" charset="-120"/>
                          <a:cs typeface="Times New Roman" panose="02020603050405020304" pitchFamily="18" charset="0"/>
                        </a:rPr>
                        <a:t>0.9084</a:t>
                      </a:r>
                      <a:endParaRPr lang="en-US" sz="1200" b="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3550581"/>
                  </a:ext>
                </a:extLst>
              </a:tr>
              <a:tr h="195415">
                <a:tc vMerge="1">
                  <a:txBody>
                    <a:bodyPr/>
                    <a:lstStyle/>
                    <a:p>
                      <a:endParaRPr lang="en-US"/>
                    </a:p>
                  </a:txBody>
                  <a:tcPr/>
                </a:tc>
                <a:tc rowSpan="2">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DistilBERT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MS Gothic" panose="020B0609070205080204" pitchFamily="49" charset="-128"/>
                          <a:ea typeface="PMingLiU" panose="02020500000000000000" pitchFamily="18" charset="-120"/>
                          <a:cs typeface="MS Gothic" panose="020B0609070205080204" pitchFamily="49" charset="-128"/>
                        </a:rPr>
                        <a: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0.8440</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0.8779</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251697"/>
                  </a:ext>
                </a:extLst>
              </a:tr>
              <a:tr h="195415">
                <a:tc vMerge="1">
                  <a:txBody>
                    <a:bodyPr/>
                    <a:lstStyle/>
                    <a:p>
                      <a:endParaRPr lang="en-US"/>
                    </a:p>
                  </a:txBody>
                  <a:tcPr/>
                </a:tc>
                <a:tc vMerge="1">
                  <a:txBody>
                    <a:bodyPr/>
                    <a:lstStyle/>
                    <a:p>
                      <a:endParaRPr lang="en-US"/>
                    </a:p>
                  </a:txBody>
                  <a:tcPr/>
                </a:tc>
                <a:tc>
                  <a:txBody>
                    <a:bodyPr/>
                    <a:lstStyle/>
                    <a:p>
                      <a:pPr marL="0" marR="0" indent="0" algn="ctr">
                        <a:lnSpc>
                          <a:spcPct val="115000"/>
                        </a:lnSpc>
                        <a:spcBef>
                          <a:spcPts val="0"/>
                        </a:spcBef>
                        <a:spcAft>
                          <a:spcPts val="0"/>
                        </a:spcAft>
                      </a:pPr>
                      <a:r>
                        <a:rPr lang="en-GB" sz="1200">
                          <a:effectLst/>
                          <a:latin typeface="MS Gothic" panose="020B0609070205080204" pitchFamily="49" charset="-128"/>
                          <a:ea typeface="PMingLiU" panose="02020500000000000000" pitchFamily="18" charset="-120"/>
                          <a:cs typeface="MS Gothic" panose="020B0609070205080204" pitchFamily="49" charset="-128"/>
                        </a:rPr>
                        <a: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b="0" dirty="0">
                          <a:effectLst/>
                          <a:latin typeface="Times New Roman" panose="02020603050405020304" pitchFamily="18" charset="0"/>
                          <a:ea typeface="PMingLiU" panose="02020500000000000000" pitchFamily="18" charset="-120"/>
                          <a:cs typeface="Times New Roman" panose="02020603050405020304" pitchFamily="18" charset="0"/>
                        </a:rPr>
                        <a:t>0.9073</a:t>
                      </a:r>
                      <a:endParaRPr lang="en-US" sz="1200" b="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b="0" dirty="0">
                          <a:effectLst/>
                          <a:latin typeface="Times New Roman" panose="02020603050405020304" pitchFamily="18" charset="0"/>
                          <a:ea typeface="PMingLiU" panose="02020500000000000000" pitchFamily="18" charset="-120"/>
                          <a:cs typeface="Times New Roman" panose="02020603050405020304" pitchFamily="18" charset="0"/>
                        </a:rPr>
                        <a:t>0.9237</a:t>
                      </a:r>
                      <a:endParaRPr lang="en-US" sz="1200" b="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0445907"/>
                  </a:ext>
                </a:extLst>
              </a:tr>
              <a:tr h="195415">
                <a:tc vMerge="1">
                  <a:txBody>
                    <a:bodyPr/>
                    <a:lstStyle/>
                    <a:p>
                      <a:endParaRPr lang="en-US"/>
                    </a:p>
                  </a:txBody>
                  <a:tcPr/>
                </a:tc>
                <a:tc rowSpan="2">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DeBERTa</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MS Gothic" panose="020B0609070205080204" pitchFamily="49" charset="-128"/>
                          <a:ea typeface="PMingLiU" panose="02020500000000000000" pitchFamily="18" charset="-120"/>
                          <a:cs typeface="MS Gothic" panose="020B0609070205080204" pitchFamily="49" charset="-128"/>
                        </a:rPr>
                        <a: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0.8085</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0.8473</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5795842"/>
                  </a:ext>
                </a:extLst>
              </a:tr>
              <a:tr h="195415">
                <a:tc vMerge="1">
                  <a:txBody>
                    <a:bodyPr/>
                    <a:lstStyle/>
                    <a:p>
                      <a:endParaRPr lang="en-US"/>
                    </a:p>
                  </a:txBody>
                  <a:tcPr/>
                </a:tc>
                <a:tc vMerge="1">
                  <a:txBody>
                    <a:bodyPr/>
                    <a:lstStyle/>
                    <a:p>
                      <a:endParaRPr lang="en-US"/>
                    </a:p>
                  </a:txBody>
                  <a:tcPr/>
                </a:tc>
                <a:tc>
                  <a:txBody>
                    <a:bodyPr/>
                    <a:lstStyle/>
                    <a:p>
                      <a:pPr marL="0" marR="0" indent="0" algn="ctr">
                        <a:lnSpc>
                          <a:spcPct val="115000"/>
                        </a:lnSpc>
                        <a:spcBef>
                          <a:spcPts val="0"/>
                        </a:spcBef>
                        <a:spcAft>
                          <a:spcPts val="0"/>
                        </a:spcAft>
                      </a:pPr>
                      <a:r>
                        <a:rPr lang="en-GB" sz="1200">
                          <a:effectLst/>
                          <a:latin typeface="MS Gothic" panose="020B0609070205080204" pitchFamily="49" charset="-128"/>
                          <a:ea typeface="PMingLiU" panose="02020500000000000000" pitchFamily="18" charset="-120"/>
                          <a:cs typeface="MS Gothic" panose="020B0609070205080204" pitchFamily="49" charset="-128"/>
                        </a:rPr>
                        <a: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b="0" dirty="0">
                          <a:effectLst/>
                          <a:latin typeface="Times New Roman" panose="02020603050405020304" pitchFamily="18" charset="0"/>
                          <a:ea typeface="PMingLiU" panose="02020500000000000000" pitchFamily="18" charset="-120"/>
                          <a:cs typeface="Times New Roman" panose="02020603050405020304" pitchFamily="18" charset="0"/>
                        </a:rPr>
                        <a:t>0.8786</a:t>
                      </a:r>
                      <a:endParaRPr lang="en-US" sz="1200" b="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b="0" dirty="0">
                          <a:effectLst/>
                          <a:latin typeface="Times New Roman" panose="02020603050405020304" pitchFamily="18" charset="0"/>
                          <a:ea typeface="PMingLiU" panose="02020500000000000000" pitchFamily="18" charset="-120"/>
                          <a:cs typeface="Times New Roman" panose="02020603050405020304" pitchFamily="18" charset="0"/>
                        </a:rPr>
                        <a:t>0.9008</a:t>
                      </a:r>
                      <a:endParaRPr lang="en-US" sz="1200" b="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6935428"/>
                  </a:ext>
                </a:extLst>
              </a:tr>
              <a:tr h="195415">
                <a:tc rowSpan="4">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CR-Twitter</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BERT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MS Gothic" panose="020B0609070205080204" pitchFamily="49" charset="-128"/>
                          <a:ea typeface="PMingLiU" panose="02020500000000000000" pitchFamily="18" charset="-120"/>
                          <a:cs typeface="MS Gothic" panose="020B0609070205080204" pitchFamily="49" charset="-128"/>
                        </a:rPr>
                        <a: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dirty="0">
                          <a:effectLst/>
                          <a:latin typeface="Times New Roman" panose="02020603050405020304" pitchFamily="18" charset="0"/>
                          <a:ea typeface="PMingLiU" panose="02020500000000000000" pitchFamily="18" charset="-120"/>
                          <a:cs typeface="Times New Roman" panose="02020603050405020304" pitchFamily="18" charset="0"/>
                        </a:rPr>
                        <a:t>0.7996</a:t>
                      </a:r>
                      <a:endParaRPr lang="en-US" sz="1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dirty="0">
                          <a:effectLst/>
                          <a:latin typeface="Times New Roman" panose="02020603050405020304" pitchFamily="18" charset="0"/>
                          <a:ea typeface="PMingLiU" panose="02020500000000000000" pitchFamily="18" charset="-120"/>
                          <a:cs typeface="Times New Roman" panose="02020603050405020304" pitchFamily="18" charset="0"/>
                        </a:rPr>
                        <a:t>0.8134</a:t>
                      </a:r>
                      <a:endParaRPr lang="en-US" sz="1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6422690"/>
                  </a:ext>
                </a:extLst>
              </a:tr>
              <a:tr h="195415">
                <a:tc vMerge="1">
                  <a:txBody>
                    <a:bodyPr/>
                    <a:lstStyle/>
                    <a:p>
                      <a:endParaRPr lang="en-US"/>
                    </a:p>
                  </a:txBody>
                  <a:tcPr/>
                </a:tc>
                <a:tc vMerge="1">
                  <a:txBody>
                    <a:bodyPr/>
                    <a:lstStyle/>
                    <a:p>
                      <a:endParaRPr lang="en-US"/>
                    </a:p>
                  </a:txBody>
                  <a:tcPr/>
                </a:tc>
                <a:tc>
                  <a:txBody>
                    <a:bodyPr/>
                    <a:lstStyle/>
                    <a:p>
                      <a:pPr marL="0" marR="0" indent="0" algn="ctr">
                        <a:lnSpc>
                          <a:spcPct val="115000"/>
                        </a:lnSpc>
                        <a:spcBef>
                          <a:spcPts val="0"/>
                        </a:spcBef>
                        <a:spcAft>
                          <a:spcPts val="0"/>
                        </a:spcAft>
                      </a:pPr>
                      <a:r>
                        <a:rPr lang="en-GB" sz="1200">
                          <a:effectLst/>
                          <a:latin typeface="MS Gothic" panose="020B0609070205080204" pitchFamily="49" charset="-128"/>
                          <a:ea typeface="PMingLiU" panose="02020500000000000000" pitchFamily="18" charset="-120"/>
                          <a:cs typeface="MS Gothic" panose="020B0609070205080204" pitchFamily="49" charset="-128"/>
                        </a:rPr>
                        <a: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15000"/>
                        </a:lnSpc>
                        <a:spcBef>
                          <a:spcPts val="0"/>
                        </a:spcBef>
                        <a:spcAft>
                          <a:spcPts val="0"/>
                        </a:spcAft>
                      </a:pPr>
                      <a:r>
                        <a:rPr lang="en-GB" sz="1200" b="1" kern="12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rPr>
                        <a:t>0.8302</a:t>
                      </a:r>
                      <a:endParaRPr lang="en-US" sz="1200" b="1" kern="12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15000"/>
                        </a:lnSpc>
                        <a:spcBef>
                          <a:spcPts val="0"/>
                        </a:spcBef>
                        <a:spcAft>
                          <a:spcPts val="0"/>
                        </a:spcAft>
                      </a:pPr>
                      <a:r>
                        <a:rPr lang="en-GB" sz="1200" b="1" kern="12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rPr>
                        <a:t>0.8411</a:t>
                      </a:r>
                      <a:endParaRPr lang="en-US" sz="1200" b="1" kern="12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1429235"/>
                  </a:ext>
                </a:extLst>
              </a:tr>
              <a:tr h="195415">
                <a:tc vMerge="1">
                  <a:txBody>
                    <a:bodyPr/>
                    <a:lstStyle/>
                    <a:p>
                      <a:endParaRPr lang="en-US"/>
                    </a:p>
                  </a:txBody>
                  <a:tcPr/>
                </a:tc>
                <a:tc rowSpan="2">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RoBERTa</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MS Gothic" panose="020B0609070205080204" pitchFamily="49" charset="-128"/>
                          <a:ea typeface="PMingLiU" panose="02020500000000000000" pitchFamily="18" charset="-120"/>
                          <a:cs typeface="MS Gothic" panose="020B0609070205080204" pitchFamily="49" charset="-128"/>
                        </a:rPr>
                        <a: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0.7927</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0.8103</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299219"/>
                  </a:ext>
                </a:extLst>
              </a:tr>
              <a:tr h="195415">
                <a:tc vMerge="1">
                  <a:txBody>
                    <a:bodyPr/>
                    <a:lstStyle/>
                    <a:p>
                      <a:endParaRPr lang="en-US"/>
                    </a:p>
                  </a:txBody>
                  <a:tcPr/>
                </a:tc>
                <a:tc vMerge="1">
                  <a:txBody>
                    <a:bodyPr/>
                    <a:lstStyle/>
                    <a:p>
                      <a:endParaRPr lang="en-US"/>
                    </a:p>
                  </a:txBody>
                  <a:tcPr/>
                </a:tc>
                <a:tc>
                  <a:txBody>
                    <a:bodyPr/>
                    <a:lstStyle/>
                    <a:p>
                      <a:pPr marL="0" marR="0" indent="0" algn="ctr">
                        <a:lnSpc>
                          <a:spcPct val="115000"/>
                        </a:lnSpc>
                        <a:spcBef>
                          <a:spcPts val="0"/>
                        </a:spcBef>
                        <a:spcAft>
                          <a:spcPts val="0"/>
                        </a:spcAft>
                      </a:pPr>
                      <a:r>
                        <a:rPr lang="en-GB" sz="1200">
                          <a:effectLst/>
                          <a:latin typeface="MS Gothic" panose="020B0609070205080204" pitchFamily="49" charset="-128"/>
                          <a:ea typeface="PMingLiU" panose="02020500000000000000" pitchFamily="18" charset="-120"/>
                          <a:cs typeface="MS Gothic" panose="020B0609070205080204" pitchFamily="49" charset="-128"/>
                        </a:rPr>
                        <a: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b="0" dirty="0">
                          <a:effectLst/>
                          <a:latin typeface="Times New Roman" panose="02020603050405020304" pitchFamily="18" charset="0"/>
                          <a:ea typeface="PMingLiU" panose="02020500000000000000" pitchFamily="18" charset="-120"/>
                          <a:cs typeface="Times New Roman" panose="02020603050405020304" pitchFamily="18" charset="0"/>
                        </a:rPr>
                        <a:t>0.8174</a:t>
                      </a:r>
                      <a:endParaRPr lang="en-US" sz="1200" b="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200" b="0" dirty="0">
                          <a:effectLst/>
                          <a:latin typeface="Times New Roman" panose="02020603050405020304" pitchFamily="18" charset="0"/>
                          <a:ea typeface="PMingLiU" panose="02020500000000000000" pitchFamily="18" charset="-120"/>
                          <a:cs typeface="Times New Roman" panose="02020603050405020304" pitchFamily="18" charset="0"/>
                        </a:rPr>
                        <a:t>0.8282</a:t>
                      </a:r>
                      <a:endParaRPr lang="en-US" sz="1200" b="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98" marR="68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3828362"/>
                  </a:ext>
                </a:extLst>
              </a:tr>
            </a:tbl>
          </a:graphicData>
        </a:graphic>
      </p:graphicFrame>
      <p:sp>
        <p:nvSpPr>
          <p:cNvPr id="4" name="Slide Number Placeholder 3">
            <a:extLst>
              <a:ext uri="{FF2B5EF4-FFF2-40B4-BE49-F238E27FC236}">
                <a16:creationId xmlns:a16="http://schemas.microsoft.com/office/drawing/2014/main" id="{C2E00F42-EC94-0506-B2E7-532238BFE74C}"/>
              </a:ext>
            </a:extLst>
          </p:cNvPr>
          <p:cNvSpPr>
            <a:spLocks noGrp="1"/>
          </p:cNvSpPr>
          <p:nvPr>
            <p:ph type="sldNum" sz="quarter" idx="12"/>
          </p:nvPr>
        </p:nvSpPr>
        <p:spPr/>
        <p:txBody>
          <a:bodyPr/>
          <a:lstStyle/>
          <a:p>
            <a:fld id="{2B7B873C-A46E-4878-A014-BF36A57BE664}" type="slidenum">
              <a:rPr lang="en-US" smtClean="0"/>
              <a:pPr/>
              <a:t>40</a:t>
            </a:fld>
            <a:endParaRPr lang="en-US"/>
          </a:p>
        </p:txBody>
      </p:sp>
    </p:spTree>
    <p:extLst>
      <p:ext uri="{BB962C8B-B14F-4D97-AF65-F5344CB8AC3E}">
        <p14:creationId xmlns:p14="http://schemas.microsoft.com/office/powerpoint/2010/main" val="1792645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B27AFC-3637-4624-B9C1-BB9E327D18E4}"/>
              </a:ext>
            </a:extLst>
          </p:cNvPr>
          <p:cNvSpPr>
            <a:spLocks noGrp="1"/>
          </p:cNvSpPr>
          <p:nvPr>
            <p:ph type="title"/>
          </p:nvPr>
        </p:nvSpPr>
        <p:spPr>
          <a:xfrm>
            <a:off x="46658" y="-65117"/>
            <a:ext cx="8248650" cy="706897"/>
          </a:xfrm>
        </p:spPr>
        <p:txBody>
          <a:bodyPr anchor="ctr">
            <a:normAutofit/>
          </a:bodyPr>
          <a:lstStyle/>
          <a:p>
            <a:r>
              <a:rPr lang="en-US" dirty="0"/>
              <a:t>Ablation studies on Author-Aware </a:t>
            </a:r>
            <a:r>
              <a:rPr lang="en-US" dirty="0" err="1"/>
              <a:t>Rumour</a:t>
            </a:r>
            <a:r>
              <a:rPr lang="en-US" dirty="0"/>
              <a:t> Detection</a:t>
            </a:r>
          </a:p>
        </p:txBody>
      </p:sp>
      <p:graphicFrame>
        <p:nvGraphicFramePr>
          <p:cNvPr id="10" name="Table 9">
            <a:extLst>
              <a:ext uri="{FF2B5EF4-FFF2-40B4-BE49-F238E27FC236}">
                <a16:creationId xmlns:a16="http://schemas.microsoft.com/office/drawing/2014/main" id="{A7F1ABAF-1CC9-99BD-8E5F-62B83ED669DE}"/>
              </a:ext>
            </a:extLst>
          </p:cNvPr>
          <p:cNvGraphicFramePr>
            <a:graphicFrameLocks noGrp="1"/>
          </p:cNvGraphicFramePr>
          <p:nvPr>
            <p:extLst>
              <p:ext uri="{D42A27DB-BD31-4B8C-83A1-F6EECF244321}">
                <p14:modId xmlns:p14="http://schemas.microsoft.com/office/powerpoint/2010/main" val="2830137382"/>
              </p:ext>
            </p:extLst>
          </p:nvPr>
        </p:nvGraphicFramePr>
        <p:xfrm>
          <a:off x="605092" y="830709"/>
          <a:ext cx="7571866" cy="3612310"/>
        </p:xfrm>
        <a:graphic>
          <a:graphicData uri="http://schemas.openxmlformats.org/drawingml/2006/table">
            <a:tbl>
              <a:tblPr firstRow="1" firstCol="1" bandRow="1"/>
              <a:tblGrid>
                <a:gridCol w="1642635">
                  <a:extLst>
                    <a:ext uri="{9D8B030D-6E8A-4147-A177-3AD203B41FA5}">
                      <a16:colId xmlns:a16="http://schemas.microsoft.com/office/drawing/2014/main" val="2161765551"/>
                    </a:ext>
                  </a:extLst>
                </a:gridCol>
                <a:gridCol w="3221592">
                  <a:extLst>
                    <a:ext uri="{9D8B030D-6E8A-4147-A177-3AD203B41FA5}">
                      <a16:colId xmlns:a16="http://schemas.microsoft.com/office/drawing/2014/main" val="3145218474"/>
                    </a:ext>
                  </a:extLst>
                </a:gridCol>
                <a:gridCol w="1382408">
                  <a:extLst>
                    <a:ext uri="{9D8B030D-6E8A-4147-A177-3AD203B41FA5}">
                      <a16:colId xmlns:a16="http://schemas.microsoft.com/office/drawing/2014/main" val="1069481894"/>
                    </a:ext>
                  </a:extLst>
                </a:gridCol>
                <a:gridCol w="1325231">
                  <a:extLst>
                    <a:ext uri="{9D8B030D-6E8A-4147-A177-3AD203B41FA5}">
                      <a16:colId xmlns:a16="http://schemas.microsoft.com/office/drawing/2014/main" val="3729741783"/>
                    </a:ext>
                  </a:extLst>
                </a:gridCol>
              </a:tblGrid>
              <a:tr h="361231">
                <a:tc>
                  <a:txBody>
                    <a:bodyPr/>
                    <a:lstStyle/>
                    <a:p>
                      <a:pPr marL="0" marR="0" indent="0" algn="ctr">
                        <a:lnSpc>
                          <a:spcPct val="150000"/>
                        </a:lnSpc>
                        <a:spcBef>
                          <a:spcPts val="0"/>
                        </a:spcBef>
                        <a:spcAft>
                          <a:spcPts val="0"/>
                        </a:spcAft>
                      </a:pPr>
                      <a:r>
                        <a:rPr lang="en-GB" sz="1500" b="1">
                          <a:effectLst/>
                          <a:latin typeface="Times New Roman" panose="02020603050405020304" pitchFamily="18" charset="0"/>
                          <a:ea typeface="PMingLiU" panose="02020500000000000000" pitchFamily="18" charset="-120"/>
                          <a:cs typeface="Times New Roman" panose="02020603050405020304" pitchFamily="18" charset="0"/>
                        </a:rPr>
                        <a:t>Dataset</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144145" algn="ctr">
                        <a:lnSpc>
                          <a:spcPct val="150000"/>
                        </a:lnSpc>
                        <a:spcBef>
                          <a:spcPts val="0"/>
                        </a:spcBef>
                        <a:spcAft>
                          <a:spcPts val="0"/>
                        </a:spcAft>
                      </a:pPr>
                      <a:r>
                        <a:rPr lang="en-GB" sz="1500" b="1">
                          <a:effectLst/>
                          <a:latin typeface="Times New Roman" panose="02020603050405020304" pitchFamily="18" charset="0"/>
                          <a:ea typeface="PMingLiU" panose="02020500000000000000" pitchFamily="18" charset="-120"/>
                          <a:cs typeface="Times New Roman" panose="02020603050405020304" pitchFamily="18" charset="0"/>
                        </a:rPr>
                        <a:t>Model</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b="1">
                          <a:effectLst/>
                          <a:latin typeface="Times New Roman" panose="02020603050405020304" pitchFamily="18" charset="0"/>
                          <a:ea typeface="PMingLiU" panose="02020500000000000000" pitchFamily="18" charset="-120"/>
                          <a:cs typeface="Times New Roman" panose="02020603050405020304" pitchFamily="18" charset="0"/>
                        </a:rPr>
                        <a:t>Macro-F1</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b="1">
                          <a:effectLst/>
                          <a:latin typeface="Times New Roman" panose="02020603050405020304" pitchFamily="18" charset="0"/>
                          <a:ea typeface="PMingLiU" panose="02020500000000000000" pitchFamily="18" charset="-120"/>
                          <a:cs typeface="Times New Roman" panose="02020603050405020304" pitchFamily="18" charset="0"/>
                        </a:rPr>
                        <a:t>Accuracy</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2116003"/>
                  </a:ext>
                </a:extLst>
              </a:tr>
              <a:tr h="361231">
                <a:tc rowSpan="3">
                  <a:txBody>
                    <a:bodyPr/>
                    <a:lstStyle/>
                    <a:p>
                      <a:pPr marL="0" marR="0" indent="0" algn="ctr">
                        <a:lnSpc>
                          <a:spcPct val="150000"/>
                        </a:lnSpc>
                        <a:spcBef>
                          <a:spcPts val="0"/>
                        </a:spcBef>
                        <a:spcAft>
                          <a:spcPts val="0"/>
                        </a:spcAft>
                      </a:pPr>
                      <a:r>
                        <a:rPr lang="en-GB" sz="1500" b="1">
                          <a:effectLst/>
                          <a:latin typeface="Times New Roman" panose="02020603050405020304" pitchFamily="18" charset="0"/>
                          <a:ea typeface="PMingLiU" panose="02020500000000000000" pitchFamily="18" charset="-120"/>
                          <a:cs typeface="Times New Roman" panose="02020603050405020304" pitchFamily="18" charset="0"/>
                        </a:rPr>
                        <a:t>Twitter-15</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Ours w/o user profiling</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dirty="0">
                          <a:effectLst/>
                          <a:latin typeface="Times New Roman" panose="02020603050405020304" pitchFamily="18" charset="0"/>
                          <a:ea typeface="PMingLiU" panose="02020500000000000000" pitchFamily="18" charset="-120"/>
                          <a:cs typeface="Times New Roman" panose="02020603050405020304" pitchFamily="18" charset="0"/>
                        </a:rPr>
                        <a:t>0.8505</a:t>
                      </a:r>
                      <a:endParaRPr lang="en-US" sz="15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0.8814</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2068029"/>
                  </a:ext>
                </a:extLst>
              </a:tr>
              <a:tr h="361231">
                <a:tc vMerge="1">
                  <a:txBody>
                    <a:bodyPr/>
                    <a:lstStyle/>
                    <a:p>
                      <a:endParaRPr lang="en-US"/>
                    </a:p>
                  </a:txBody>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Ours w/o multi-task learning</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dirty="0">
                          <a:effectLst/>
                          <a:latin typeface="Times New Roman" panose="02020603050405020304" pitchFamily="18" charset="0"/>
                          <a:ea typeface="PMingLiU" panose="02020500000000000000" pitchFamily="18" charset="-120"/>
                          <a:cs typeface="Times New Roman" panose="02020603050405020304" pitchFamily="18" charset="0"/>
                        </a:rPr>
                        <a:t>0.9236</a:t>
                      </a:r>
                      <a:endParaRPr lang="en-US" sz="15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dirty="0">
                          <a:effectLst/>
                          <a:latin typeface="Times New Roman" panose="02020603050405020304" pitchFamily="18" charset="0"/>
                          <a:ea typeface="PMingLiU" panose="02020500000000000000" pitchFamily="18" charset="-120"/>
                          <a:cs typeface="Times New Roman" panose="02020603050405020304" pitchFamily="18" charset="0"/>
                        </a:rPr>
                        <a:t>0.9368</a:t>
                      </a:r>
                      <a:endParaRPr lang="en-US" sz="15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8098125"/>
                  </a:ext>
                </a:extLst>
              </a:tr>
              <a:tr h="361231">
                <a:tc vMerge="1">
                  <a:txBody>
                    <a:bodyPr/>
                    <a:lstStyle/>
                    <a:p>
                      <a:endParaRPr lang="en-US"/>
                    </a:p>
                  </a:txBody>
                  <a:tcPr/>
                </a:tc>
                <a:tc>
                  <a:txBody>
                    <a:bodyPr/>
                    <a:lstStyle/>
                    <a:p>
                      <a:pPr marL="0" marR="0" indent="0" algn="ctr">
                        <a:lnSpc>
                          <a:spcPct val="150000"/>
                        </a:lnSpc>
                        <a:spcBef>
                          <a:spcPts val="0"/>
                        </a:spcBef>
                        <a:spcAft>
                          <a:spcPts val="0"/>
                        </a:spcAft>
                      </a:pPr>
                      <a:r>
                        <a:rPr lang="en-GB" sz="1500" b="1">
                          <a:effectLst/>
                          <a:latin typeface="Times New Roman" panose="02020603050405020304" pitchFamily="18" charset="0"/>
                          <a:ea typeface="PMingLiU" panose="02020500000000000000" pitchFamily="18" charset="-120"/>
                          <a:cs typeface="Times New Roman" panose="02020603050405020304" pitchFamily="18" charset="0"/>
                        </a:rPr>
                        <a:t>Ours (Full)</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b="1" dirty="0">
                          <a:effectLst/>
                          <a:latin typeface="Times New Roman" panose="02020603050405020304" pitchFamily="18" charset="0"/>
                          <a:ea typeface="PMingLiU" panose="02020500000000000000" pitchFamily="18" charset="-120"/>
                          <a:cs typeface="Times New Roman" panose="02020603050405020304" pitchFamily="18" charset="0"/>
                        </a:rPr>
                        <a:t>0.9413</a:t>
                      </a:r>
                      <a:endParaRPr lang="en-US" sz="15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b="1" dirty="0">
                          <a:effectLst/>
                          <a:latin typeface="Times New Roman" panose="02020603050405020304" pitchFamily="18" charset="0"/>
                          <a:ea typeface="PMingLiU" panose="02020500000000000000" pitchFamily="18" charset="-120"/>
                          <a:cs typeface="Times New Roman" panose="02020603050405020304" pitchFamily="18" charset="0"/>
                        </a:rPr>
                        <a:t>0.9526</a:t>
                      </a:r>
                      <a:endParaRPr lang="en-US" sz="15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9643157"/>
                  </a:ext>
                </a:extLst>
              </a:tr>
              <a:tr h="361231">
                <a:tc rowSpan="3">
                  <a:txBody>
                    <a:bodyPr/>
                    <a:lstStyle/>
                    <a:p>
                      <a:pPr marL="0" marR="0" indent="0" algn="ctr">
                        <a:lnSpc>
                          <a:spcPct val="150000"/>
                        </a:lnSpc>
                        <a:spcBef>
                          <a:spcPts val="0"/>
                        </a:spcBef>
                        <a:spcAft>
                          <a:spcPts val="0"/>
                        </a:spcAft>
                      </a:pPr>
                      <a:r>
                        <a:rPr lang="en-GB" sz="1500" b="1">
                          <a:effectLst/>
                          <a:latin typeface="Times New Roman" panose="02020603050405020304" pitchFamily="18" charset="0"/>
                          <a:ea typeface="PMingLiU" panose="02020500000000000000" pitchFamily="18" charset="-120"/>
                          <a:cs typeface="Times New Roman" panose="02020603050405020304" pitchFamily="18" charset="0"/>
                        </a:rPr>
                        <a:t>Twitter-16</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Ours w/o user profiling</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0.8328</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0.8702</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3417254"/>
                  </a:ext>
                </a:extLst>
              </a:tr>
              <a:tr h="361231">
                <a:tc vMerge="1">
                  <a:txBody>
                    <a:bodyPr/>
                    <a:lstStyle/>
                    <a:p>
                      <a:endParaRPr lang="en-US"/>
                    </a:p>
                  </a:txBody>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Ours w/o multi-task learning</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dirty="0">
                          <a:effectLst/>
                          <a:latin typeface="Times New Roman" panose="02020603050405020304" pitchFamily="18" charset="0"/>
                          <a:ea typeface="PMingLiU" panose="02020500000000000000" pitchFamily="18" charset="-120"/>
                          <a:cs typeface="Times New Roman" panose="02020603050405020304" pitchFamily="18" charset="0"/>
                        </a:rPr>
                        <a:t>0.8988</a:t>
                      </a:r>
                      <a:endParaRPr lang="en-US" sz="15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dirty="0">
                          <a:effectLst/>
                          <a:latin typeface="Times New Roman" panose="02020603050405020304" pitchFamily="18" charset="0"/>
                          <a:ea typeface="PMingLiU" panose="02020500000000000000" pitchFamily="18" charset="-120"/>
                          <a:cs typeface="Times New Roman" panose="02020603050405020304" pitchFamily="18" charset="0"/>
                        </a:rPr>
                        <a:t>0.9160</a:t>
                      </a:r>
                      <a:endParaRPr lang="en-US" sz="15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6692601"/>
                  </a:ext>
                </a:extLst>
              </a:tr>
              <a:tr h="361231">
                <a:tc vMerge="1">
                  <a:txBody>
                    <a:bodyPr/>
                    <a:lstStyle/>
                    <a:p>
                      <a:endParaRPr lang="en-US"/>
                    </a:p>
                  </a:txBody>
                  <a:tcPr/>
                </a:tc>
                <a:tc>
                  <a:txBody>
                    <a:bodyPr/>
                    <a:lstStyle/>
                    <a:p>
                      <a:pPr marL="0" marR="0" indent="0" algn="ctr">
                        <a:lnSpc>
                          <a:spcPct val="150000"/>
                        </a:lnSpc>
                        <a:spcBef>
                          <a:spcPts val="0"/>
                        </a:spcBef>
                        <a:spcAft>
                          <a:spcPts val="0"/>
                        </a:spcAft>
                      </a:pPr>
                      <a:r>
                        <a:rPr lang="en-GB" sz="1500" b="1">
                          <a:effectLst/>
                          <a:latin typeface="Times New Roman" panose="02020603050405020304" pitchFamily="18" charset="0"/>
                          <a:ea typeface="PMingLiU" panose="02020500000000000000" pitchFamily="18" charset="-120"/>
                          <a:cs typeface="Times New Roman" panose="02020603050405020304" pitchFamily="18" charset="0"/>
                        </a:rPr>
                        <a:t>Ours (Full)</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b="1" dirty="0">
                          <a:effectLst/>
                          <a:latin typeface="Times New Roman" panose="02020603050405020304" pitchFamily="18" charset="0"/>
                          <a:ea typeface="PMingLiU" panose="02020500000000000000" pitchFamily="18" charset="-120"/>
                          <a:cs typeface="Times New Roman" panose="02020603050405020304" pitchFamily="18" charset="0"/>
                        </a:rPr>
                        <a:t>0.9270</a:t>
                      </a:r>
                      <a:endParaRPr lang="en-US" sz="15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b="1" dirty="0">
                          <a:effectLst/>
                          <a:latin typeface="Times New Roman" panose="02020603050405020304" pitchFamily="18" charset="0"/>
                          <a:ea typeface="PMingLiU" panose="02020500000000000000" pitchFamily="18" charset="-120"/>
                          <a:cs typeface="Times New Roman" panose="02020603050405020304" pitchFamily="18" charset="0"/>
                        </a:rPr>
                        <a:t>0.9389</a:t>
                      </a:r>
                      <a:endParaRPr lang="en-US" sz="15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4930735"/>
                  </a:ext>
                </a:extLst>
              </a:tr>
              <a:tr h="361231">
                <a:tc rowSpan="3">
                  <a:txBody>
                    <a:bodyPr/>
                    <a:lstStyle/>
                    <a:p>
                      <a:pPr marL="0" marR="0" indent="0" algn="ctr">
                        <a:lnSpc>
                          <a:spcPct val="150000"/>
                        </a:lnSpc>
                        <a:spcBef>
                          <a:spcPts val="0"/>
                        </a:spcBef>
                        <a:spcAft>
                          <a:spcPts val="0"/>
                        </a:spcAft>
                      </a:pPr>
                      <a:r>
                        <a:rPr lang="en-GB" sz="1500" b="1">
                          <a:effectLst/>
                          <a:latin typeface="Times New Roman" panose="02020603050405020304" pitchFamily="18" charset="0"/>
                          <a:ea typeface="PMingLiU" panose="02020500000000000000" pitchFamily="18" charset="-120"/>
                          <a:cs typeface="Times New Roman" panose="02020603050405020304" pitchFamily="18" charset="0"/>
                        </a:rPr>
                        <a:t>CR-Twitter</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Ours w/o user profiling</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0.7996</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0.8134</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2018902"/>
                  </a:ext>
                </a:extLst>
              </a:tr>
              <a:tr h="361231">
                <a:tc vMerge="1">
                  <a:txBody>
                    <a:bodyPr/>
                    <a:lstStyle/>
                    <a:p>
                      <a:endParaRPr lang="en-US"/>
                    </a:p>
                  </a:txBody>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Ours w/o multi-task learning</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dirty="0">
                          <a:effectLst/>
                          <a:latin typeface="Times New Roman" panose="02020603050405020304" pitchFamily="18" charset="0"/>
                          <a:ea typeface="PMingLiU" panose="02020500000000000000" pitchFamily="18" charset="-120"/>
                          <a:cs typeface="Times New Roman" panose="02020603050405020304" pitchFamily="18" charset="0"/>
                        </a:rPr>
                        <a:t>0.8162</a:t>
                      </a:r>
                      <a:endParaRPr lang="en-US" sz="15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dirty="0">
                          <a:effectLst/>
                          <a:latin typeface="Times New Roman" panose="02020603050405020304" pitchFamily="18" charset="0"/>
                          <a:ea typeface="PMingLiU" panose="02020500000000000000" pitchFamily="18" charset="-120"/>
                          <a:cs typeface="Times New Roman" panose="02020603050405020304" pitchFamily="18" charset="0"/>
                        </a:rPr>
                        <a:t>0.8288</a:t>
                      </a:r>
                      <a:endParaRPr lang="en-US" sz="15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2881520"/>
                  </a:ext>
                </a:extLst>
              </a:tr>
              <a:tr h="361231">
                <a:tc vMerge="1">
                  <a:txBody>
                    <a:bodyPr/>
                    <a:lstStyle/>
                    <a:p>
                      <a:endParaRPr lang="en-US"/>
                    </a:p>
                  </a:txBody>
                  <a:tcPr/>
                </a:tc>
                <a:tc>
                  <a:txBody>
                    <a:bodyPr/>
                    <a:lstStyle/>
                    <a:p>
                      <a:pPr marL="0" marR="0" indent="0" algn="ctr">
                        <a:lnSpc>
                          <a:spcPct val="150000"/>
                        </a:lnSpc>
                        <a:spcBef>
                          <a:spcPts val="0"/>
                        </a:spcBef>
                        <a:spcAft>
                          <a:spcPts val="0"/>
                        </a:spcAft>
                      </a:pPr>
                      <a:r>
                        <a:rPr lang="en-GB" sz="1500" b="1">
                          <a:effectLst/>
                          <a:latin typeface="Times New Roman" panose="02020603050405020304" pitchFamily="18" charset="0"/>
                          <a:ea typeface="PMingLiU" panose="02020500000000000000" pitchFamily="18" charset="-120"/>
                          <a:cs typeface="Times New Roman" panose="02020603050405020304" pitchFamily="18" charset="0"/>
                        </a:rPr>
                        <a:t>Ours (Full)</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50000"/>
                        </a:lnSpc>
                        <a:spcBef>
                          <a:spcPts val="0"/>
                        </a:spcBef>
                        <a:spcAft>
                          <a:spcPts val="0"/>
                        </a:spcAft>
                      </a:pPr>
                      <a:r>
                        <a:rPr lang="en-GB" sz="1500" b="1" kern="12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rPr>
                        <a:t>0.8302</a:t>
                      </a:r>
                      <a:endParaRPr lang="en-US" sz="1500" b="1" kern="12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50000"/>
                        </a:lnSpc>
                        <a:spcBef>
                          <a:spcPts val="0"/>
                        </a:spcBef>
                        <a:spcAft>
                          <a:spcPts val="0"/>
                        </a:spcAft>
                      </a:pPr>
                      <a:r>
                        <a:rPr lang="en-GB" sz="1500" b="1" kern="12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rPr>
                        <a:t>0.8411</a:t>
                      </a:r>
                      <a:endParaRPr lang="en-US" sz="1500" b="1" kern="12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0041919"/>
                  </a:ext>
                </a:extLst>
              </a:tr>
            </a:tbl>
          </a:graphicData>
        </a:graphic>
      </p:graphicFrame>
      <p:sp>
        <p:nvSpPr>
          <p:cNvPr id="3" name="Slide Number Placeholder 2">
            <a:extLst>
              <a:ext uri="{FF2B5EF4-FFF2-40B4-BE49-F238E27FC236}">
                <a16:creationId xmlns:a16="http://schemas.microsoft.com/office/drawing/2014/main" id="{A93F91BA-1428-90E3-25C0-1897B7EDD75A}"/>
              </a:ext>
            </a:extLst>
          </p:cNvPr>
          <p:cNvSpPr>
            <a:spLocks noGrp="1"/>
          </p:cNvSpPr>
          <p:nvPr>
            <p:ph type="sldNum" sz="quarter" idx="12"/>
          </p:nvPr>
        </p:nvSpPr>
        <p:spPr/>
        <p:txBody>
          <a:bodyPr/>
          <a:lstStyle/>
          <a:p>
            <a:fld id="{2B7B873C-A46E-4878-A014-BF36A57BE664}" type="slidenum">
              <a:rPr lang="en-US" smtClean="0"/>
              <a:pPr/>
              <a:t>41</a:t>
            </a:fld>
            <a:endParaRPr lang="en-US"/>
          </a:p>
        </p:txBody>
      </p:sp>
    </p:spTree>
    <p:extLst>
      <p:ext uri="{BB962C8B-B14F-4D97-AF65-F5344CB8AC3E}">
        <p14:creationId xmlns:p14="http://schemas.microsoft.com/office/powerpoint/2010/main" val="1249499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958819-78C1-7AE9-AA5A-9FF6A43459B8}"/>
              </a:ext>
            </a:extLst>
          </p:cNvPr>
          <p:cNvSpPr>
            <a:spLocks noGrp="1"/>
          </p:cNvSpPr>
          <p:nvPr>
            <p:ph type="title"/>
          </p:nvPr>
        </p:nvSpPr>
        <p:spPr>
          <a:xfrm>
            <a:off x="46658" y="-65117"/>
            <a:ext cx="8248650" cy="706897"/>
          </a:xfrm>
        </p:spPr>
        <p:txBody>
          <a:bodyPr anchor="ctr">
            <a:normAutofit/>
          </a:bodyPr>
          <a:lstStyle/>
          <a:p>
            <a:r>
              <a:rPr lang="en-US"/>
              <a:t>Different Fusion Strategies</a:t>
            </a:r>
          </a:p>
        </p:txBody>
      </p:sp>
      <p:graphicFrame>
        <p:nvGraphicFramePr>
          <p:cNvPr id="5" name="Table 4">
            <a:extLst>
              <a:ext uri="{FF2B5EF4-FFF2-40B4-BE49-F238E27FC236}">
                <a16:creationId xmlns:a16="http://schemas.microsoft.com/office/drawing/2014/main" id="{2CF8571E-A966-E14E-840A-1DF367ADAD48}"/>
              </a:ext>
            </a:extLst>
          </p:cNvPr>
          <p:cNvGraphicFramePr>
            <a:graphicFrameLocks noGrp="1"/>
          </p:cNvGraphicFramePr>
          <p:nvPr>
            <p:extLst>
              <p:ext uri="{D42A27DB-BD31-4B8C-83A1-F6EECF244321}">
                <p14:modId xmlns:p14="http://schemas.microsoft.com/office/powerpoint/2010/main" val="2052648195"/>
              </p:ext>
            </p:extLst>
          </p:nvPr>
        </p:nvGraphicFramePr>
        <p:xfrm>
          <a:off x="1168931" y="817564"/>
          <a:ext cx="6806137" cy="3612310"/>
        </p:xfrm>
        <a:graphic>
          <a:graphicData uri="http://schemas.openxmlformats.org/drawingml/2006/table">
            <a:tbl>
              <a:tblPr firstRow="1" firstCol="1" bandRow="1"/>
              <a:tblGrid>
                <a:gridCol w="1249395">
                  <a:extLst>
                    <a:ext uri="{9D8B030D-6E8A-4147-A177-3AD203B41FA5}">
                      <a16:colId xmlns:a16="http://schemas.microsoft.com/office/drawing/2014/main" val="2683936456"/>
                    </a:ext>
                  </a:extLst>
                </a:gridCol>
                <a:gridCol w="3559527">
                  <a:extLst>
                    <a:ext uri="{9D8B030D-6E8A-4147-A177-3AD203B41FA5}">
                      <a16:colId xmlns:a16="http://schemas.microsoft.com/office/drawing/2014/main" val="2313887259"/>
                    </a:ext>
                  </a:extLst>
                </a:gridCol>
                <a:gridCol w="1020310">
                  <a:extLst>
                    <a:ext uri="{9D8B030D-6E8A-4147-A177-3AD203B41FA5}">
                      <a16:colId xmlns:a16="http://schemas.microsoft.com/office/drawing/2014/main" val="2204039521"/>
                    </a:ext>
                  </a:extLst>
                </a:gridCol>
                <a:gridCol w="976905">
                  <a:extLst>
                    <a:ext uri="{9D8B030D-6E8A-4147-A177-3AD203B41FA5}">
                      <a16:colId xmlns:a16="http://schemas.microsoft.com/office/drawing/2014/main" val="2937825003"/>
                    </a:ext>
                  </a:extLst>
                </a:gridCol>
              </a:tblGrid>
              <a:tr h="361231">
                <a:tc>
                  <a:txBody>
                    <a:bodyPr/>
                    <a:lstStyle/>
                    <a:p>
                      <a:pPr marL="0" marR="0" indent="0" algn="ctr">
                        <a:lnSpc>
                          <a:spcPct val="150000"/>
                        </a:lnSpc>
                        <a:spcBef>
                          <a:spcPts val="0"/>
                        </a:spcBef>
                        <a:spcAft>
                          <a:spcPts val="0"/>
                        </a:spcAft>
                      </a:pPr>
                      <a:r>
                        <a:rPr lang="en-GB" sz="1500" b="1">
                          <a:effectLst/>
                          <a:latin typeface="Times New Roman" panose="02020603050405020304" pitchFamily="18" charset="0"/>
                          <a:ea typeface="PMingLiU" panose="02020500000000000000" pitchFamily="18" charset="-120"/>
                          <a:cs typeface="Times New Roman" panose="02020603050405020304" pitchFamily="18" charset="0"/>
                        </a:rPr>
                        <a:t>Dataset</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144145" algn="ctr">
                        <a:lnSpc>
                          <a:spcPct val="150000"/>
                        </a:lnSpc>
                        <a:spcBef>
                          <a:spcPts val="0"/>
                        </a:spcBef>
                        <a:spcAft>
                          <a:spcPts val="0"/>
                        </a:spcAft>
                      </a:pPr>
                      <a:r>
                        <a:rPr lang="en-GB" sz="1500" b="1">
                          <a:effectLst/>
                          <a:latin typeface="Times New Roman" panose="02020603050405020304" pitchFamily="18" charset="0"/>
                          <a:ea typeface="PMingLiU" panose="02020500000000000000" pitchFamily="18" charset="-120"/>
                          <a:cs typeface="Times New Roman" panose="02020603050405020304" pitchFamily="18" charset="0"/>
                        </a:rPr>
                        <a:t>Fusion Strategies</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b="1">
                          <a:effectLst/>
                          <a:latin typeface="Times New Roman" panose="02020603050405020304" pitchFamily="18" charset="0"/>
                          <a:ea typeface="PMingLiU" panose="02020500000000000000" pitchFamily="18" charset="-120"/>
                          <a:cs typeface="Times New Roman" panose="02020603050405020304" pitchFamily="18" charset="0"/>
                        </a:rPr>
                        <a:t>Macro-F1</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b="1">
                          <a:effectLst/>
                          <a:latin typeface="Times New Roman" panose="02020603050405020304" pitchFamily="18" charset="0"/>
                          <a:ea typeface="PMingLiU" panose="02020500000000000000" pitchFamily="18" charset="-120"/>
                          <a:cs typeface="Times New Roman" panose="02020603050405020304" pitchFamily="18" charset="0"/>
                        </a:rPr>
                        <a:t>Accuracy</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4067584"/>
                  </a:ext>
                </a:extLst>
              </a:tr>
              <a:tr h="361231">
                <a:tc rowSpan="3">
                  <a:txBody>
                    <a:bodyPr/>
                    <a:lstStyle/>
                    <a:p>
                      <a:pPr marL="0" marR="0" indent="0" algn="ctr">
                        <a:lnSpc>
                          <a:spcPct val="150000"/>
                        </a:lnSpc>
                        <a:spcBef>
                          <a:spcPts val="0"/>
                        </a:spcBef>
                        <a:spcAft>
                          <a:spcPts val="0"/>
                        </a:spcAft>
                      </a:pPr>
                      <a:r>
                        <a:rPr lang="en-GB" sz="1500" b="1">
                          <a:effectLst/>
                          <a:latin typeface="Times New Roman" panose="02020603050405020304" pitchFamily="18" charset="0"/>
                          <a:ea typeface="PMingLiU" panose="02020500000000000000" pitchFamily="18" charset="-120"/>
                          <a:cs typeface="Times New Roman" panose="02020603050405020304" pitchFamily="18" charset="0"/>
                        </a:rPr>
                        <a:t>Twitter-15</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Feature concatenation in output feature</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0.8968</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0.9170</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6507003"/>
                  </a:ext>
                </a:extLst>
              </a:tr>
              <a:tr h="361231">
                <a:tc vMerge="1">
                  <a:txBody>
                    <a:bodyPr/>
                    <a:lstStyle/>
                    <a:p>
                      <a:endParaRPr lang="en-US"/>
                    </a:p>
                  </a:txBody>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Score aggregation in output logit</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0.8737</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0.9012</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8348907"/>
                  </a:ext>
                </a:extLst>
              </a:tr>
              <a:tr h="361231">
                <a:tc vMerge="1">
                  <a:txBody>
                    <a:bodyPr/>
                    <a:lstStyle/>
                    <a:p>
                      <a:endParaRPr lang="en-US"/>
                    </a:p>
                  </a:txBody>
                  <a:tcPr/>
                </a:tc>
                <a:tc>
                  <a:txBody>
                    <a:bodyPr/>
                    <a:lstStyle/>
                    <a:p>
                      <a:pPr marL="0" marR="0" indent="0" algn="ctr">
                        <a:lnSpc>
                          <a:spcPct val="150000"/>
                        </a:lnSpc>
                        <a:spcBef>
                          <a:spcPts val="0"/>
                        </a:spcBef>
                        <a:spcAft>
                          <a:spcPts val="0"/>
                        </a:spcAft>
                      </a:pPr>
                      <a:r>
                        <a:rPr lang="en-GB" sz="1500" b="1">
                          <a:effectLst/>
                          <a:latin typeface="Times New Roman" panose="02020603050405020304" pitchFamily="18" charset="0"/>
                          <a:ea typeface="PMingLiU" panose="02020500000000000000" pitchFamily="18" charset="-120"/>
                          <a:cs typeface="Times New Roman" panose="02020603050405020304" pitchFamily="18" charset="0"/>
                        </a:rPr>
                        <a:t>Token concatenation in input embedding</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b="1" dirty="0">
                          <a:effectLst/>
                          <a:latin typeface="Times New Roman" panose="02020603050405020304" pitchFamily="18" charset="0"/>
                          <a:ea typeface="PMingLiU" panose="02020500000000000000" pitchFamily="18" charset="-120"/>
                          <a:cs typeface="Times New Roman" panose="02020603050405020304" pitchFamily="18" charset="0"/>
                        </a:rPr>
                        <a:t>0.9236</a:t>
                      </a:r>
                      <a:endParaRPr lang="en-US" sz="15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b="1" dirty="0">
                          <a:effectLst/>
                          <a:latin typeface="Times New Roman" panose="02020603050405020304" pitchFamily="18" charset="0"/>
                          <a:ea typeface="PMingLiU" panose="02020500000000000000" pitchFamily="18" charset="-120"/>
                          <a:cs typeface="Times New Roman" panose="02020603050405020304" pitchFamily="18" charset="0"/>
                        </a:rPr>
                        <a:t>0.9368</a:t>
                      </a:r>
                      <a:endParaRPr lang="en-US" sz="15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4265034"/>
                  </a:ext>
                </a:extLst>
              </a:tr>
              <a:tr h="361231">
                <a:tc rowSpan="3">
                  <a:txBody>
                    <a:bodyPr/>
                    <a:lstStyle/>
                    <a:p>
                      <a:pPr marL="0" marR="0" indent="0" algn="ctr">
                        <a:lnSpc>
                          <a:spcPct val="150000"/>
                        </a:lnSpc>
                        <a:spcBef>
                          <a:spcPts val="0"/>
                        </a:spcBef>
                        <a:spcAft>
                          <a:spcPts val="0"/>
                        </a:spcAft>
                      </a:pPr>
                      <a:r>
                        <a:rPr lang="en-GB" sz="1500" b="1">
                          <a:effectLst/>
                          <a:latin typeface="Times New Roman" panose="02020603050405020304" pitchFamily="18" charset="0"/>
                          <a:ea typeface="PMingLiU" panose="02020500000000000000" pitchFamily="18" charset="-120"/>
                          <a:cs typeface="Times New Roman" panose="02020603050405020304" pitchFamily="18" charset="0"/>
                        </a:rPr>
                        <a:t>Twitter-16</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Feature concatenation in output feature</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0.8085</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0.8473</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1384254"/>
                  </a:ext>
                </a:extLst>
              </a:tr>
              <a:tr h="361231">
                <a:tc vMerge="1">
                  <a:txBody>
                    <a:bodyPr/>
                    <a:lstStyle/>
                    <a:p>
                      <a:endParaRPr lang="en-US"/>
                    </a:p>
                  </a:txBody>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Score aggregation in output logit</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b="0" dirty="0">
                          <a:effectLst/>
                          <a:latin typeface="Times New Roman" panose="02020603050405020304" pitchFamily="18" charset="0"/>
                          <a:ea typeface="PMingLiU" panose="02020500000000000000" pitchFamily="18" charset="-120"/>
                          <a:cs typeface="Times New Roman" panose="02020603050405020304" pitchFamily="18" charset="0"/>
                        </a:rPr>
                        <a:t>0.8468</a:t>
                      </a:r>
                      <a:endParaRPr lang="en-US" sz="1500" b="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b="0" dirty="0">
                          <a:effectLst/>
                          <a:latin typeface="Times New Roman" panose="02020603050405020304" pitchFamily="18" charset="0"/>
                          <a:ea typeface="PMingLiU" panose="02020500000000000000" pitchFamily="18" charset="-120"/>
                          <a:cs typeface="Times New Roman" panose="02020603050405020304" pitchFamily="18" charset="0"/>
                        </a:rPr>
                        <a:t>0.8779</a:t>
                      </a:r>
                      <a:endParaRPr lang="en-US" sz="1500" b="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8504622"/>
                  </a:ext>
                </a:extLst>
              </a:tr>
              <a:tr h="361231">
                <a:tc vMerge="1">
                  <a:txBody>
                    <a:bodyPr/>
                    <a:lstStyle/>
                    <a:p>
                      <a:endParaRPr lang="en-US"/>
                    </a:p>
                  </a:txBody>
                  <a:tcPr/>
                </a:tc>
                <a:tc>
                  <a:txBody>
                    <a:bodyPr/>
                    <a:lstStyle/>
                    <a:p>
                      <a:pPr marL="0" marR="0" indent="0" algn="ctr">
                        <a:lnSpc>
                          <a:spcPct val="150000"/>
                        </a:lnSpc>
                        <a:spcBef>
                          <a:spcPts val="0"/>
                        </a:spcBef>
                        <a:spcAft>
                          <a:spcPts val="0"/>
                        </a:spcAft>
                      </a:pPr>
                      <a:r>
                        <a:rPr lang="en-GB" sz="1500" b="1">
                          <a:effectLst/>
                          <a:latin typeface="Times New Roman" panose="02020603050405020304" pitchFamily="18" charset="0"/>
                          <a:ea typeface="PMingLiU" panose="02020500000000000000" pitchFamily="18" charset="-120"/>
                          <a:cs typeface="Times New Roman" panose="02020603050405020304" pitchFamily="18" charset="0"/>
                        </a:rPr>
                        <a:t>Token concatenation in input embedding</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b="1" dirty="0">
                          <a:effectLst/>
                          <a:latin typeface="Times New Roman" panose="02020603050405020304" pitchFamily="18" charset="0"/>
                          <a:ea typeface="PMingLiU" panose="02020500000000000000" pitchFamily="18" charset="-120"/>
                          <a:cs typeface="Times New Roman" panose="02020603050405020304" pitchFamily="18" charset="0"/>
                        </a:rPr>
                        <a:t>0.8988</a:t>
                      </a:r>
                      <a:endParaRPr lang="en-US" sz="15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b="1" dirty="0">
                          <a:effectLst/>
                          <a:latin typeface="Times New Roman" panose="02020603050405020304" pitchFamily="18" charset="0"/>
                          <a:ea typeface="PMingLiU" panose="02020500000000000000" pitchFamily="18" charset="-120"/>
                          <a:cs typeface="Times New Roman" panose="02020603050405020304" pitchFamily="18" charset="0"/>
                        </a:rPr>
                        <a:t>0.9160</a:t>
                      </a:r>
                      <a:endParaRPr lang="en-US" sz="15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7388242"/>
                  </a:ext>
                </a:extLst>
              </a:tr>
              <a:tr h="361231">
                <a:tc rowSpan="3">
                  <a:txBody>
                    <a:bodyPr/>
                    <a:lstStyle/>
                    <a:p>
                      <a:pPr marL="0" marR="0" indent="0" algn="ctr">
                        <a:lnSpc>
                          <a:spcPct val="150000"/>
                        </a:lnSpc>
                        <a:spcBef>
                          <a:spcPts val="0"/>
                        </a:spcBef>
                        <a:spcAft>
                          <a:spcPts val="0"/>
                        </a:spcAft>
                      </a:pPr>
                      <a:r>
                        <a:rPr lang="en-GB" sz="1500" b="1">
                          <a:effectLst/>
                          <a:latin typeface="Times New Roman" panose="02020603050405020304" pitchFamily="18" charset="0"/>
                          <a:ea typeface="PMingLiU" panose="02020500000000000000" pitchFamily="18" charset="-120"/>
                          <a:cs typeface="Times New Roman" panose="02020603050405020304" pitchFamily="18" charset="0"/>
                        </a:rPr>
                        <a:t>CR-Twitter</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Feature concatenation in the output feature</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0.7964</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0.8159</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8848289"/>
                  </a:ext>
                </a:extLst>
              </a:tr>
              <a:tr h="361231">
                <a:tc vMerge="1">
                  <a:txBody>
                    <a:bodyPr/>
                    <a:lstStyle/>
                    <a:p>
                      <a:endParaRPr lang="en-US"/>
                    </a:p>
                  </a:txBody>
                  <a:tcPr/>
                </a:tc>
                <a:tc>
                  <a:txBody>
                    <a:bodyPr/>
                    <a:lstStyle/>
                    <a:p>
                      <a:pPr marL="0" marR="0" indent="0" algn="ctr">
                        <a:lnSpc>
                          <a:spcPct val="150000"/>
                        </a:lnSpc>
                        <a:spcBef>
                          <a:spcPts val="0"/>
                        </a:spcBef>
                        <a:spcAft>
                          <a:spcPts val="0"/>
                        </a:spcAft>
                      </a:pPr>
                      <a:r>
                        <a:rPr lang="en-GB" sz="1500">
                          <a:effectLst/>
                          <a:latin typeface="Times New Roman" panose="02020603050405020304" pitchFamily="18" charset="0"/>
                          <a:ea typeface="PMingLiU" panose="02020500000000000000" pitchFamily="18" charset="-120"/>
                          <a:cs typeface="Times New Roman" panose="02020603050405020304" pitchFamily="18" charset="0"/>
                        </a:rPr>
                        <a:t>Score aggregation in output logit</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dirty="0">
                          <a:effectLst/>
                          <a:latin typeface="Times New Roman" panose="02020603050405020304" pitchFamily="18" charset="0"/>
                          <a:ea typeface="PMingLiU" panose="02020500000000000000" pitchFamily="18" charset="-120"/>
                          <a:cs typeface="Times New Roman" panose="02020603050405020304" pitchFamily="18" charset="0"/>
                        </a:rPr>
                        <a:t>0.7948</a:t>
                      </a:r>
                      <a:endParaRPr lang="en-US" sz="15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dirty="0">
                          <a:effectLst/>
                          <a:latin typeface="Times New Roman" panose="02020603050405020304" pitchFamily="18" charset="0"/>
                          <a:ea typeface="PMingLiU" panose="02020500000000000000" pitchFamily="18" charset="-120"/>
                          <a:cs typeface="Times New Roman" panose="02020603050405020304" pitchFamily="18" charset="0"/>
                        </a:rPr>
                        <a:t>0.8159</a:t>
                      </a:r>
                      <a:endParaRPr lang="en-US" sz="15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5782543"/>
                  </a:ext>
                </a:extLst>
              </a:tr>
              <a:tr h="361231">
                <a:tc vMerge="1">
                  <a:txBody>
                    <a:bodyPr/>
                    <a:lstStyle/>
                    <a:p>
                      <a:endParaRPr lang="en-US"/>
                    </a:p>
                  </a:txBody>
                  <a:tcPr/>
                </a:tc>
                <a:tc>
                  <a:txBody>
                    <a:bodyPr/>
                    <a:lstStyle/>
                    <a:p>
                      <a:pPr marL="0" marR="0" indent="0" algn="ctr">
                        <a:lnSpc>
                          <a:spcPct val="150000"/>
                        </a:lnSpc>
                        <a:spcBef>
                          <a:spcPts val="0"/>
                        </a:spcBef>
                        <a:spcAft>
                          <a:spcPts val="0"/>
                        </a:spcAft>
                      </a:pPr>
                      <a:r>
                        <a:rPr lang="en-GB" sz="1500" b="1">
                          <a:effectLst/>
                          <a:latin typeface="Times New Roman" panose="02020603050405020304" pitchFamily="18" charset="0"/>
                          <a:ea typeface="PMingLiU" panose="02020500000000000000" pitchFamily="18" charset="-120"/>
                          <a:cs typeface="Times New Roman" panose="02020603050405020304" pitchFamily="18" charset="0"/>
                        </a:rPr>
                        <a:t>Token concatenation in input embedding</a:t>
                      </a:r>
                      <a:endParaRPr lang="en-US" sz="15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b="1" dirty="0">
                          <a:effectLst/>
                          <a:latin typeface="Times New Roman" panose="02020603050405020304" pitchFamily="18" charset="0"/>
                          <a:ea typeface="PMingLiU" panose="02020500000000000000" pitchFamily="18" charset="-120"/>
                          <a:cs typeface="Times New Roman" panose="02020603050405020304" pitchFamily="18" charset="0"/>
                        </a:rPr>
                        <a:t>0.8162</a:t>
                      </a:r>
                      <a:endParaRPr lang="en-US" sz="15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500" b="1" dirty="0">
                          <a:effectLst/>
                          <a:latin typeface="Times New Roman" panose="02020603050405020304" pitchFamily="18" charset="0"/>
                          <a:ea typeface="PMingLiU" panose="02020500000000000000" pitchFamily="18" charset="-120"/>
                          <a:cs typeface="Times New Roman" panose="02020603050405020304" pitchFamily="18" charset="0"/>
                        </a:rPr>
                        <a:t>0.8288</a:t>
                      </a:r>
                      <a:endParaRPr lang="en-US" sz="15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9974797"/>
                  </a:ext>
                </a:extLst>
              </a:tr>
            </a:tbl>
          </a:graphicData>
        </a:graphic>
      </p:graphicFrame>
      <p:sp>
        <p:nvSpPr>
          <p:cNvPr id="3" name="Slide Number Placeholder 2">
            <a:extLst>
              <a:ext uri="{FF2B5EF4-FFF2-40B4-BE49-F238E27FC236}">
                <a16:creationId xmlns:a16="http://schemas.microsoft.com/office/drawing/2014/main" id="{7A6101FD-9C96-ECD5-99A0-80518278C2C7}"/>
              </a:ext>
            </a:extLst>
          </p:cNvPr>
          <p:cNvSpPr>
            <a:spLocks noGrp="1"/>
          </p:cNvSpPr>
          <p:nvPr>
            <p:ph type="sldNum" sz="quarter" idx="12"/>
          </p:nvPr>
        </p:nvSpPr>
        <p:spPr/>
        <p:txBody>
          <a:bodyPr/>
          <a:lstStyle/>
          <a:p>
            <a:fld id="{2B7B873C-A46E-4878-A014-BF36A57BE664}" type="slidenum">
              <a:rPr lang="en-US" smtClean="0"/>
              <a:pPr/>
              <a:t>42</a:t>
            </a:fld>
            <a:endParaRPr lang="en-US"/>
          </a:p>
        </p:txBody>
      </p:sp>
    </p:spTree>
    <p:extLst>
      <p:ext uri="{BB962C8B-B14F-4D97-AF65-F5344CB8AC3E}">
        <p14:creationId xmlns:p14="http://schemas.microsoft.com/office/powerpoint/2010/main" val="3827090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825C07-9F18-15E5-07FE-0765C4526B4E}"/>
              </a:ext>
            </a:extLst>
          </p:cNvPr>
          <p:cNvSpPr>
            <a:spLocks noGrp="1"/>
          </p:cNvSpPr>
          <p:nvPr>
            <p:ph type="title"/>
          </p:nvPr>
        </p:nvSpPr>
        <p:spPr>
          <a:xfrm>
            <a:off x="46658" y="-65117"/>
            <a:ext cx="8248650" cy="706897"/>
          </a:xfrm>
        </p:spPr>
        <p:txBody>
          <a:bodyPr anchor="ctr">
            <a:normAutofit/>
          </a:bodyPr>
          <a:lstStyle/>
          <a:p>
            <a:r>
              <a:rPr lang="en-US"/>
              <a:t>Different Tuning Strategies</a:t>
            </a:r>
          </a:p>
        </p:txBody>
      </p:sp>
      <p:graphicFrame>
        <p:nvGraphicFramePr>
          <p:cNvPr id="7" name="Table 6">
            <a:extLst>
              <a:ext uri="{FF2B5EF4-FFF2-40B4-BE49-F238E27FC236}">
                <a16:creationId xmlns:a16="http://schemas.microsoft.com/office/drawing/2014/main" id="{150FA15A-50B4-E71F-215B-1DDCDD442CAD}"/>
              </a:ext>
            </a:extLst>
          </p:cNvPr>
          <p:cNvGraphicFramePr>
            <a:graphicFrameLocks noGrp="1"/>
          </p:cNvGraphicFramePr>
          <p:nvPr>
            <p:extLst>
              <p:ext uri="{D42A27DB-BD31-4B8C-83A1-F6EECF244321}">
                <p14:modId xmlns:p14="http://schemas.microsoft.com/office/powerpoint/2010/main" val="1125080584"/>
              </p:ext>
            </p:extLst>
          </p:nvPr>
        </p:nvGraphicFramePr>
        <p:xfrm>
          <a:off x="1034902" y="830709"/>
          <a:ext cx="6346487" cy="3862832"/>
        </p:xfrm>
        <a:graphic>
          <a:graphicData uri="http://schemas.openxmlformats.org/drawingml/2006/table">
            <a:tbl>
              <a:tblPr firstRow="1" firstCol="1" bandRow="1"/>
              <a:tblGrid>
                <a:gridCol w="971107">
                  <a:extLst>
                    <a:ext uri="{9D8B030D-6E8A-4147-A177-3AD203B41FA5}">
                      <a16:colId xmlns:a16="http://schemas.microsoft.com/office/drawing/2014/main" val="31973429"/>
                    </a:ext>
                  </a:extLst>
                </a:gridCol>
                <a:gridCol w="3343396">
                  <a:extLst>
                    <a:ext uri="{9D8B030D-6E8A-4147-A177-3AD203B41FA5}">
                      <a16:colId xmlns:a16="http://schemas.microsoft.com/office/drawing/2014/main" val="3517764134"/>
                    </a:ext>
                  </a:extLst>
                </a:gridCol>
                <a:gridCol w="1038033">
                  <a:extLst>
                    <a:ext uri="{9D8B030D-6E8A-4147-A177-3AD203B41FA5}">
                      <a16:colId xmlns:a16="http://schemas.microsoft.com/office/drawing/2014/main" val="882936079"/>
                    </a:ext>
                  </a:extLst>
                </a:gridCol>
                <a:gridCol w="993951">
                  <a:extLst>
                    <a:ext uri="{9D8B030D-6E8A-4147-A177-3AD203B41FA5}">
                      <a16:colId xmlns:a16="http://schemas.microsoft.com/office/drawing/2014/main" val="1412298297"/>
                    </a:ext>
                  </a:extLst>
                </a:gridCol>
              </a:tblGrid>
              <a:tr h="225770">
                <a:tc>
                  <a:txBody>
                    <a:bodyPr/>
                    <a:lstStyle/>
                    <a:p>
                      <a:pPr marL="0" marR="0" indent="0" algn="ctr">
                        <a:lnSpc>
                          <a:spcPct val="150000"/>
                        </a:lnSpc>
                        <a:spcBef>
                          <a:spcPts val="0"/>
                        </a:spcBef>
                        <a:spcAft>
                          <a:spcPts val="0"/>
                        </a:spcAft>
                      </a:pPr>
                      <a:r>
                        <a:rPr lang="en-GB" sz="1200" b="1">
                          <a:effectLst/>
                          <a:latin typeface="Times New Roman" panose="02020603050405020304" pitchFamily="18" charset="0"/>
                          <a:ea typeface="PMingLiU" panose="02020500000000000000" pitchFamily="18" charset="-120"/>
                          <a:cs typeface="Times New Roman" panose="02020603050405020304" pitchFamily="18" charset="0"/>
                        </a:rPr>
                        <a:t>Dataset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b="1">
                          <a:effectLst/>
                          <a:latin typeface="Times New Roman" panose="02020603050405020304" pitchFamily="18" charset="0"/>
                          <a:ea typeface="PMingLiU" panose="02020500000000000000" pitchFamily="18" charset="-120"/>
                          <a:cs typeface="Times New Roman" panose="02020603050405020304" pitchFamily="18" charset="0"/>
                        </a:rPr>
                        <a:t>Tuning Strategy</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b="1">
                          <a:effectLst/>
                          <a:latin typeface="Times New Roman" panose="02020603050405020304" pitchFamily="18" charset="0"/>
                          <a:ea typeface="PMingLiU" panose="02020500000000000000" pitchFamily="18" charset="-120"/>
                          <a:cs typeface="Times New Roman" panose="02020603050405020304" pitchFamily="18" charset="0"/>
                        </a:rPr>
                        <a:t>Macro-F1</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b="1">
                          <a:effectLst/>
                          <a:latin typeface="Times New Roman" panose="02020603050405020304" pitchFamily="18" charset="0"/>
                          <a:ea typeface="PMingLiU" panose="02020500000000000000" pitchFamily="18" charset="-120"/>
                          <a:cs typeface="Times New Roman" panose="02020603050405020304" pitchFamily="18" charset="0"/>
                        </a:rPr>
                        <a:t>Accuracy</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9994907"/>
                  </a:ext>
                </a:extLst>
              </a:tr>
              <a:tr h="225770">
                <a:tc rowSpan="5">
                  <a:txBody>
                    <a:bodyPr/>
                    <a:lstStyle/>
                    <a:p>
                      <a:pPr marL="0" marR="0" indent="0" algn="ctr">
                        <a:lnSpc>
                          <a:spcPct val="150000"/>
                        </a:lnSpc>
                        <a:spcBef>
                          <a:spcPts val="0"/>
                        </a:spcBef>
                        <a:spcAft>
                          <a:spcPts val="0"/>
                        </a:spcAft>
                      </a:pPr>
                      <a:r>
                        <a:rPr lang="en-GB" sz="1200" b="1">
                          <a:effectLst/>
                          <a:latin typeface="Times New Roman" panose="02020603050405020304" pitchFamily="18" charset="0"/>
                          <a:ea typeface="PMingLiU" panose="02020500000000000000" pitchFamily="18" charset="-120"/>
                          <a:cs typeface="Times New Roman" panose="02020603050405020304" pitchFamily="18" charset="0"/>
                        </a:rPr>
                        <a:t>Twitter-15</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Fine-Tuning </a:t>
                      </a:r>
                      <a:r>
                        <a:rPr lang="en-GB" sz="1200">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[41]</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0.9040</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0.9249</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7673816"/>
                  </a:ext>
                </a:extLst>
              </a:tr>
              <a:tr h="225770">
                <a:tc vMerge="1">
                  <a:txBody>
                    <a:bodyPr/>
                    <a:lstStyle/>
                    <a:p>
                      <a:endParaRPr lang="en-US"/>
                    </a:p>
                  </a:txBody>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Adapter-Tuning with Bottleneck </a:t>
                      </a:r>
                      <a:r>
                        <a:rPr lang="en-GB" sz="1200">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[71]</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0.8753</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0.8933</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9249951"/>
                  </a:ext>
                </a:extLst>
              </a:tr>
              <a:tr h="225770">
                <a:tc vMerge="1">
                  <a:txBody>
                    <a:bodyPr/>
                    <a:lstStyle/>
                    <a:p>
                      <a:endParaRPr lang="en-US"/>
                    </a:p>
                  </a:txBody>
                  <a:tcPr/>
                </a:tc>
                <a:tc>
                  <a:txBody>
                    <a:bodyPr/>
                    <a:lstStyle/>
                    <a:p>
                      <a:pPr marL="0" marR="0" indent="0" algn="ctr">
                        <a:lnSpc>
                          <a:spcPct val="150000"/>
                        </a:lnSpc>
                        <a:spcBef>
                          <a:spcPts val="0"/>
                        </a:spcBef>
                        <a:spcAft>
                          <a:spcPts val="0"/>
                        </a:spcAft>
                      </a:pPr>
                      <a:r>
                        <a:rPr lang="en-GB" sz="1200" dirty="0">
                          <a:effectLst/>
                          <a:latin typeface="Times New Roman" panose="02020603050405020304" pitchFamily="18" charset="0"/>
                          <a:ea typeface="PMingLiU" panose="02020500000000000000" pitchFamily="18" charset="-120"/>
                          <a:cs typeface="Times New Roman" panose="02020603050405020304" pitchFamily="18" charset="0"/>
                        </a:rPr>
                        <a:t>Adapter-Tuning with LORA </a:t>
                      </a:r>
                      <a:r>
                        <a:rPr lang="en-GB" sz="1200" dirty="0">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[72]</a:t>
                      </a:r>
                      <a:endParaRPr lang="en-US" sz="1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0.8376</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0.8656</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0980216"/>
                  </a:ext>
                </a:extLst>
              </a:tr>
              <a:tr h="225770">
                <a:tc vMerge="1">
                  <a:txBody>
                    <a:bodyPr/>
                    <a:lstStyle/>
                    <a:p>
                      <a:endParaRPr lang="en-US"/>
                    </a:p>
                  </a:txBody>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Prefix-Tuning </a:t>
                      </a:r>
                      <a:r>
                        <a:rPr lang="en-GB" sz="1200">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[73]</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dirty="0">
                          <a:effectLst/>
                          <a:latin typeface="Times New Roman" panose="02020603050405020304" pitchFamily="18" charset="0"/>
                          <a:ea typeface="PMingLiU" panose="02020500000000000000" pitchFamily="18" charset="-120"/>
                          <a:cs typeface="Times New Roman" panose="02020603050405020304" pitchFamily="18" charset="0"/>
                        </a:rPr>
                        <a:t>0.8623</a:t>
                      </a:r>
                      <a:endParaRPr lang="en-US" sz="1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dirty="0">
                          <a:effectLst/>
                          <a:latin typeface="Times New Roman" panose="02020603050405020304" pitchFamily="18" charset="0"/>
                          <a:ea typeface="PMingLiU" panose="02020500000000000000" pitchFamily="18" charset="-120"/>
                          <a:cs typeface="Times New Roman" panose="02020603050405020304" pitchFamily="18" charset="0"/>
                        </a:rPr>
                        <a:t>0.8933</a:t>
                      </a:r>
                      <a:endParaRPr lang="en-US" sz="1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4388522"/>
                  </a:ext>
                </a:extLst>
              </a:tr>
              <a:tr h="225770">
                <a:tc vMerge="1">
                  <a:txBody>
                    <a:bodyPr/>
                    <a:lstStyle/>
                    <a:p>
                      <a:endParaRPr lang="en-US"/>
                    </a:p>
                  </a:txBody>
                  <a:tcPr/>
                </a:tc>
                <a:tc>
                  <a:txBody>
                    <a:bodyPr/>
                    <a:lstStyle/>
                    <a:p>
                      <a:pPr marL="0" marR="0" indent="144145" algn="ctr" defTabSz="914400" rtl="0" eaLnBrk="1" fontAlgn="auto" latinLnBrk="0" hangingPunct="1">
                        <a:lnSpc>
                          <a:spcPct val="150000"/>
                        </a:lnSpc>
                        <a:spcBef>
                          <a:spcPts val="0"/>
                        </a:spcBef>
                        <a:spcAft>
                          <a:spcPts val="0"/>
                        </a:spcAft>
                        <a:buClrTx/>
                        <a:buSzTx/>
                        <a:buFontTx/>
                        <a:buNone/>
                        <a:tabLst/>
                        <a:defRPr/>
                      </a:pPr>
                      <a:r>
                        <a:rPr lang="en-GB" sz="1200" b="1" dirty="0">
                          <a:effectLst/>
                          <a:latin typeface="Times New Roman" panose="02020603050405020304" pitchFamily="18" charset="0"/>
                          <a:ea typeface="PMingLiU" panose="02020500000000000000" pitchFamily="18" charset="-120"/>
                          <a:cs typeface="Times New Roman" panose="02020603050405020304" pitchFamily="18" charset="0"/>
                        </a:rPr>
                        <a:t>Layer-Wise Parameter-Efficient Tuning  (Ours)</a:t>
                      </a:r>
                      <a:endParaRPr lang="en-US" sz="1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50000"/>
                        </a:lnSpc>
                        <a:spcBef>
                          <a:spcPts val="0"/>
                        </a:spcBef>
                        <a:spcAft>
                          <a:spcPts val="0"/>
                        </a:spcAft>
                      </a:pPr>
                      <a:r>
                        <a:rPr lang="en-GB" sz="1200" b="1" kern="12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rPr>
                        <a:t>0.9413</a:t>
                      </a:r>
                      <a:endParaRPr lang="en-US" sz="1200" b="1" kern="12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50000"/>
                        </a:lnSpc>
                        <a:spcBef>
                          <a:spcPts val="0"/>
                        </a:spcBef>
                        <a:spcAft>
                          <a:spcPts val="0"/>
                        </a:spcAft>
                      </a:pPr>
                      <a:r>
                        <a:rPr lang="en-GB" sz="1200" b="1" kern="12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rPr>
                        <a:t>0.9526</a:t>
                      </a:r>
                      <a:endParaRPr lang="en-US" sz="1200" b="1" kern="12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2395711"/>
                  </a:ext>
                </a:extLst>
              </a:tr>
              <a:tr h="225770">
                <a:tc rowSpan="5">
                  <a:txBody>
                    <a:bodyPr/>
                    <a:lstStyle/>
                    <a:p>
                      <a:pPr marL="0" marR="0" indent="0" algn="ctr">
                        <a:lnSpc>
                          <a:spcPct val="150000"/>
                        </a:lnSpc>
                        <a:spcBef>
                          <a:spcPts val="0"/>
                        </a:spcBef>
                        <a:spcAft>
                          <a:spcPts val="0"/>
                        </a:spcAft>
                      </a:pPr>
                      <a:r>
                        <a:rPr lang="en-GB" sz="1200" b="1">
                          <a:effectLst/>
                          <a:latin typeface="Times New Roman" panose="02020603050405020304" pitchFamily="18" charset="0"/>
                          <a:ea typeface="PMingLiU" panose="02020500000000000000" pitchFamily="18" charset="-120"/>
                          <a:cs typeface="Times New Roman" panose="02020603050405020304" pitchFamily="18" charset="0"/>
                        </a:rPr>
                        <a:t>Twitter-16</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Fine-Tuning </a:t>
                      </a:r>
                      <a:r>
                        <a:rPr lang="en-GB" sz="1200">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[41]</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dirty="0">
                          <a:effectLst/>
                          <a:latin typeface="Times New Roman" panose="02020603050405020304" pitchFamily="18" charset="0"/>
                          <a:ea typeface="PMingLiU" panose="02020500000000000000" pitchFamily="18" charset="-120"/>
                          <a:cs typeface="Times New Roman" panose="02020603050405020304" pitchFamily="18" charset="0"/>
                        </a:rPr>
                        <a:t>0.9270</a:t>
                      </a:r>
                      <a:endParaRPr lang="en-US" sz="1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dirty="0">
                          <a:effectLst/>
                          <a:latin typeface="Times New Roman" panose="02020603050405020304" pitchFamily="18" charset="0"/>
                          <a:ea typeface="PMingLiU" panose="02020500000000000000" pitchFamily="18" charset="-120"/>
                          <a:cs typeface="Times New Roman" panose="02020603050405020304" pitchFamily="18" charset="0"/>
                        </a:rPr>
                        <a:t>0.9389</a:t>
                      </a:r>
                      <a:endParaRPr lang="en-US" sz="1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8053144"/>
                  </a:ext>
                </a:extLst>
              </a:tr>
              <a:tr h="225770">
                <a:tc vMerge="1">
                  <a:txBody>
                    <a:bodyPr/>
                    <a:lstStyle/>
                    <a:p>
                      <a:endParaRPr lang="en-US"/>
                    </a:p>
                  </a:txBody>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Adapter-Tuning with Bottleneck</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0.8641</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0.8855</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8542799"/>
                  </a:ext>
                </a:extLst>
              </a:tr>
              <a:tr h="225770">
                <a:tc vMerge="1">
                  <a:txBody>
                    <a:bodyPr/>
                    <a:lstStyle/>
                    <a:p>
                      <a:endParaRPr lang="en-US"/>
                    </a:p>
                  </a:txBody>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Adapter-Tuning with LORA </a:t>
                      </a:r>
                      <a:r>
                        <a:rPr lang="en-GB" sz="1200">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[72]</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0.7694</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0.8244</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8332546"/>
                  </a:ext>
                </a:extLst>
              </a:tr>
              <a:tr h="225770">
                <a:tc vMerge="1">
                  <a:txBody>
                    <a:bodyPr/>
                    <a:lstStyle/>
                    <a:p>
                      <a:endParaRPr lang="en-US"/>
                    </a:p>
                  </a:txBody>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Prompt-Tuning </a:t>
                      </a:r>
                      <a:r>
                        <a:rPr lang="en-GB" sz="1200">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[73]</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0.7585</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0.8092</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6249356"/>
                  </a:ext>
                </a:extLst>
              </a:tr>
              <a:tr h="225770">
                <a:tc vMerge="1">
                  <a:txBody>
                    <a:bodyPr/>
                    <a:lstStyle/>
                    <a:p>
                      <a:endParaRPr lang="en-US"/>
                    </a:p>
                  </a:txBody>
                  <a:tcPr/>
                </a:tc>
                <a:tc>
                  <a:txBody>
                    <a:bodyPr/>
                    <a:lstStyle/>
                    <a:p>
                      <a:pPr marL="0" marR="0" indent="144145" algn="ctr" defTabSz="914400" rtl="0" eaLnBrk="1" fontAlgn="auto" latinLnBrk="0" hangingPunct="1">
                        <a:lnSpc>
                          <a:spcPct val="150000"/>
                        </a:lnSpc>
                        <a:spcBef>
                          <a:spcPts val="0"/>
                        </a:spcBef>
                        <a:spcAft>
                          <a:spcPts val="0"/>
                        </a:spcAft>
                        <a:buClrTx/>
                        <a:buSzTx/>
                        <a:buFontTx/>
                        <a:buNone/>
                        <a:tabLst/>
                        <a:defRPr/>
                      </a:pPr>
                      <a:r>
                        <a:rPr lang="en-GB" sz="1200" b="1" dirty="0">
                          <a:effectLst/>
                          <a:latin typeface="Times New Roman" panose="02020603050405020304" pitchFamily="18" charset="0"/>
                          <a:ea typeface="PMingLiU" panose="02020500000000000000" pitchFamily="18" charset="-120"/>
                          <a:cs typeface="Times New Roman" panose="02020603050405020304" pitchFamily="18" charset="0"/>
                        </a:rPr>
                        <a:t>Layer-Wise Parameter-Efficient Tuning  (Ours)</a:t>
                      </a:r>
                      <a:endParaRPr lang="en-US" sz="1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b="1" cap="all" dirty="0">
                          <a:effectLst/>
                          <a:latin typeface="Times New Roman" panose="02020603050405020304" pitchFamily="18" charset="0"/>
                          <a:ea typeface="PMingLiU" panose="02020500000000000000" pitchFamily="18" charset="-120"/>
                          <a:cs typeface="Times New Roman" panose="02020603050405020304" pitchFamily="18" charset="0"/>
                        </a:rPr>
                        <a:t>0.9270</a:t>
                      </a:r>
                      <a:endParaRPr lang="en-US" sz="1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b="1" cap="all" dirty="0">
                          <a:effectLst/>
                          <a:latin typeface="Times New Roman" panose="02020603050405020304" pitchFamily="18" charset="0"/>
                          <a:ea typeface="PMingLiU" panose="02020500000000000000" pitchFamily="18" charset="-120"/>
                          <a:cs typeface="Times New Roman" panose="02020603050405020304" pitchFamily="18" charset="0"/>
                        </a:rPr>
                        <a:t>0.9389</a:t>
                      </a:r>
                      <a:endParaRPr lang="en-US" sz="1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86722"/>
                  </a:ext>
                </a:extLst>
              </a:tr>
              <a:tr h="225770">
                <a:tc rowSpan="5">
                  <a:txBody>
                    <a:bodyPr/>
                    <a:lstStyle/>
                    <a:p>
                      <a:pPr marL="0" marR="0" indent="0" algn="ctr">
                        <a:lnSpc>
                          <a:spcPct val="150000"/>
                        </a:lnSpc>
                        <a:spcBef>
                          <a:spcPts val="0"/>
                        </a:spcBef>
                        <a:spcAft>
                          <a:spcPts val="0"/>
                        </a:spcAft>
                      </a:pPr>
                      <a:r>
                        <a:rPr lang="en-GB" sz="1200" b="1">
                          <a:effectLst/>
                          <a:latin typeface="Times New Roman" panose="02020603050405020304" pitchFamily="18" charset="0"/>
                          <a:ea typeface="PMingLiU" panose="02020500000000000000" pitchFamily="18" charset="-120"/>
                          <a:cs typeface="Times New Roman" panose="02020603050405020304" pitchFamily="18" charset="0"/>
                        </a:rPr>
                        <a:t>CR-Twitter</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Fine-Tuning </a:t>
                      </a:r>
                      <a:r>
                        <a:rPr lang="en-GB" sz="1200">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[41]</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0.8050</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0.8153</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440500"/>
                  </a:ext>
                </a:extLst>
              </a:tr>
              <a:tr h="225770">
                <a:tc vMerge="1">
                  <a:txBody>
                    <a:bodyPr/>
                    <a:lstStyle/>
                    <a:p>
                      <a:endParaRPr lang="en-US"/>
                    </a:p>
                  </a:txBody>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Adapter-Tuning with Bottleneck </a:t>
                      </a:r>
                      <a:r>
                        <a:rPr lang="en-GB" sz="1200">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[71]</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0.8017</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0.8147</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4957573"/>
                  </a:ext>
                </a:extLst>
              </a:tr>
              <a:tr h="225770">
                <a:tc vMerge="1">
                  <a:txBody>
                    <a:bodyPr/>
                    <a:lstStyle/>
                    <a:p>
                      <a:endParaRPr lang="en-US"/>
                    </a:p>
                  </a:txBody>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Adapter-Tuning with LORA </a:t>
                      </a:r>
                      <a:r>
                        <a:rPr lang="en-GB" sz="1200">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[72]</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0.7858</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0.8023</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6912322"/>
                  </a:ext>
                </a:extLst>
              </a:tr>
              <a:tr h="225770">
                <a:tc vMerge="1">
                  <a:txBody>
                    <a:bodyPr/>
                    <a:lstStyle/>
                    <a:p>
                      <a:endParaRPr lang="en-US"/>
                    </a:p>
                  </a:txBody>
                  <a:tcPr/>
                </a:tc>
                <a:tc>
                  <a:txBody>
                    <a:bodyPr/>
                    <a:lstStyle/>
                    <a:p>
                      <a:pPr marL="0" marR="0" indent="0" algn="ctr">
                        <a:lnSpc>
                          <a:spcPct val="150000"/>
                        </a:lnSpc>
                        <a:spcBef>
                          <a:spcPts val="0"/>
                        </a:spcBef>
                        <a:spcAft>
                          <a:spcPts val="0"/>
                        </a:spcAft>
                      </a:pPr>
                      <a:r>
                        <a:rPr lang="en-GB" sz="1200">
                          <a:effectLst/>
                          <a:latin typeface="Times New Roman" panose="02020603050405020304" pitchFamily="18" charset="0"/>
                          <a:ea typeface="PMingLiU" panose="02020500000000000000" pitchFamily="18" charset="-120"/>
                          <a:cs typeface="Times New Roman" panose="02020603050405020304" pitchFamily="18" charset="0"/>
                        </a:rPr>
                        <a:t>Prompt-Tuning </a:t>
                      </a:r>
                      <a:r>
                        <a:rPr lang="en-GB" sz="1200">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[73]</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dirty="0">
                          <a:effectLst/>
                          <a:latin typeface="Times New Roman" panose="02020603050405020304" pitchFamily="18" charset="0"/>
                          <a:ea typeface="PMingLiU" panose="02020500000000000000" pitchFamily="18" charset="-120"/>
                          <a:cs typeface="Times New Roman" panose="02020603050405020304" pitchFamily="18" charset="0"/>
                        </a:rPr>
                        <a:t>0.7912</a:t>
                      </a:r>
                      <a:endParaRPr lang="en-US" sz="1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200" dirty="0">
                          <a:effectLst/>
                          <a:latin typeface="Times New Roman" panose="02020603050405020304" pitchFamily="18" charset="0"/>
                          <a:ea typeface="PMingLiU" panose="02020500000000000000" pitchFamily="18" charset="-120"/>
                          <a:cs typeface="Times New Roman" panose="02020603050405020304" pitchFamily="18" charset="0"/>
                        </a:rPr>
                        <a:t>0.8073</a:t>
                      </a:r>
                      <a:endParaRPr lang="en-US" sz="1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507188"/>
                  </a:ext>
                </a:extLst>
              </a:tr>
              <a:tr h="225770">
                <a:tc vMerge="1">
                  <a:txBody>
                    <a:bodyPr/>
                    <a:lstStyle/>
                    <a:p>
                      <a:endParaRPr lang="en-US"/>
                    </a:p>
                  </a:txBody>
                  <a:tcPr/>
                </a:tc>
                <a:tc>
                  <a:txBody>
                    <a:bodyPr/>
                    <a:lstStyle/>
                    <a:p>
                      <a:pPr marL="0" marR="0" indent="144145" algn="ctr" defTabSz="914400" rtl="0" eaLnBrk="1" fontAlgn="auto" latinLnBrk="0" hangingPunct="1">
                        <a:lnSpc>
                          <a:spcPct val="150000"/>
                        </a:lnSpc>
                        <a:spcBef>
                          <a:spcPts val="0"/>
                        </a:spcBef>
                        <a:spcAft>
                          <a:spcPts val="0"/>
                        </a:spcAft>
                        <a:buClrTx/>
                        <a:buSzTx/>
                        <a:buFontTx/>
                        <a:buNone/>
                        <a:tabLst/>
                        <a:defRPr/>
                      </a:pPr>
                      <a:r>
                        <a:rPr lang="en-GB" sz="1200" b="1" dirty="0">
                          <a:effectLst/>
                          <a:latin typeface="Times New Roman" panose="02020603050405020304" pitchFamily="18" charset="0"/>
                          <a:ea typeface="PMingLiU" panose="02020500000000000000" pitchFamily="18" charset="-120"/>
                          <a:cs typeface="Times New Roman" panose="02020603050405020304" pitchFamily="18" charset="0"/>
                        </a:rPr>
                        <a:t>Layer-Wise Parameter-Efficient Tuning  (Ours)</a:t>
                      </a:r>
                      <a:endParaRPr lang="en-US" sz="1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590" marR="7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15000"/>
                        </a:lnSpc>
                        <a:spcBef>
                          <a:spcPts val="0"/>
                        </a:spcBef>
                        <a:spcAft>
                          <a:spcPts val="0"/>
                        </a:spcAft>
                      </a:pPr>
                      <a:r>
                        <a:rPr lang="en-GB" sz="1200" b="1" kern="12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rPr>
                        <a:t>0.8302</a:t>
                      </a:r>
                      <a:endParaRPr lang="en-US" sz="1200" b="1" kern="12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15000"/>
                        </a:lnSpc>
                        <a:spcBef>
                          <a:spcPts val="0"/>
                        </a:spcBef>
                        <a:spcAft>
                          <a:spcPts val="0"/>
                        </a:spcAft>
                      </a:pPr>
                      <a:r>
                        <a:rPr lang="en-GB" sz="1200" b="1" kern="12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rPr>
                        <a:t>0.8411</a:t>
                      </a:r>
                      <a:endParaRPr lang="en-US" sz="1200" b="1" kern="12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19191" marR="191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1978800"/>
                  </a:ext>
                </a:extLst>
              </a:tr>
            </a:tbl>
          </a:graphicData>
        </a:graphic>
      </p:graphicFrame>
      <p:sp>
        <p:nvSpPr>
          <p:cNvPr id="3" name="Slide Number Placeholder 2">
            <a:extLst>
              <a:ext uri="{FF2B5EF4-FFF2-40B4-BE49-F238E27FC236}">
                <a16:creationId xmlns:a16="http://schemas.microsoft.com/office/drawing/2014/main" id="{58FE5D7F-AC2B-3F8C-46ED-E6127F105FCD}"/>
              </a:ext>
            </a:extLst>
          </p:cNvPr>
          <p:cNvSpPr>
            <a:spLocks noGrp="1"/>
          </p:cNvSpPr>
          <p:nvPr>
            <p:ph type="sldNum" sz="quarter" idx="12"/>
          </p:nvPr>
        </p:nvSpPr>
        <p:spPr/>
        <p:txBody>
          <a:bodyPr/>
          <a:lstStyle/>
          <a:p>
            <a:fld id="{2B7B873C-A46E-4878-A014-BF36A57BE664}" type="slidenum">
              <a:rPr lang="en-US" smtClean="0"/>
              <a:pPr/>
              <a:t>43</a:t>
            </a:fld>
            <a:endParaRPr lang="en-US"/>
          </a:p>
        </p:txBody>
      </p:sp>
    </p:spTree>
    <p:extLst>
      <p:ext uri="{BB962C8B-B14F-4D97-AF65-F5344CB8AC3E}">
        <p14:creationId xmlns:p14="http://schemas.microsoft.com/office/powerpoint/2010/main" val="1786197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3CD504-D0FB-A30D-4D80-AB2914B036EB}"/>
              </a:ext>
            </a:extLst>
          </p:cNvPr>
          <p:cNvSpPr>
            <a:spLocks noGrp="1"/>
          </p:cNvSpPr>
          <p:nvPr>
            <p:ph type="title"/>
          </p:nvPr>
        </p:nvSpPr>
        <p:spPr>
          <a:xfrm>
            <a:off x="46658" y="-65117"/>
            <a:ext cx="8248650" cy="706897"/>
          </a:xfrm>
        </p:spPr>
        <p:txBody>
          <a:bodyPr anchor="ctr">
            <a:normAutofit/>
          </a:bodyPr>
          <a:lstStyle/>
          <a:p>
            <a:r>
              <a:rPr lang="en-US" dirty="0"/>
              <a:t>Examples of </a:t>
            </a:r>
            <a:r>
              <a:rPr lang="en-US" dirty="0" err="1"/>
              <a:t>Rumour</a:t>
            </a:r>
            <a:r>
              <a:rPr lang="en-US" dirty="0"/>
              <a:t> and Non-</a:t>
            </a:r>
            <a:r>
              <a:rPr lang="en-US" dirty="0" err="1"/>
              <a:t>rumour</a:t>
            </a:r>
            <a:endParaRPr lang="en-US" dirty="0"/>
          </a:p>
        </p:txBody>
      </p:sp>
      <p:graphicFrame>
        <p:nvGraphicFramePr>
          <p:cNvPr id="5" name="Table 4">
            <a:extLst>
              <a:ext uri="{FF2B5EF4-FFF2-40B4-BE49-F238E27FC236}">
                <a16:creationId xmlns:a16="http://schemas.microsoft.com/office/drawing/2014/main" id="{8DA5B8FF-D9AF-D473-7EEA-95F516C2F507}"/>
              </a:ext>
            </a:extLst>
          </p:cNvPr>
          <p:cNvGraphicFramePr>
            <a:graphicFrameLocks noGrp="1"/>
          </p:cNvGraphicFramePr>
          <p:nvPr>
            <p:extLst>
              <p:ext uri="{D42A27DB-BD31-4B8C-83A1-F6EECF244321}">
                <p14:modId xmlns:p14="http://schemas.microsoft.com/office/powerpoint/2010/main" val="3460888005"/>
              </p:ext>
            </p:extLst>
          </p:nvPr>
        </p:nvGraphicFramePr>
        <p:xfrm>
          <a:off x="488092" y="710514"/>
          <a:ext cx="7884212" cy="3924842"/>
        </p:xfrm>
        <a:graphic>
          <a:graphicData uri="http://schemas.openxmlformats.org/drawingml/2006/table">
            <a:tbl>
              <a:tblPr firstRow="1" firstCol="1" bandRow="1"/>
              <a:tblGrid>
                <a:gridCol w="337366">
                  <a:extLst>
                    <a:ext uri="{9D8B030D-6E8A-4147-A177-3AD203B41FA5}">
                      <a16:colId xmlns:a16="http://schemas.microsoft.com/office/drawing/2014/main" val="2151133190"/>
                    </a:ext>
                  </a:extLst>
                </a:gridCol>
                <a:gridCol w="3737216">
                  <a:extLst>
                    <a:ext uri="{9D8B030D-6E8A-4147-A177-3AD203B41FA5}">
                      <a16:colId xmlns:a16="http://schemas.microsoft.com/office/drawing/2014/main" val="2006015183"/>
                    </a:ext>
                  </a:extLst>
                </a:gridCol>
                <a:gridCol w="2972991">
                  <a:extLst>
                    <a:ext uri="{9D8B030D-6E8A-4147-A177-3AD203B41FA5}">
                      <a16:colId xmlns:a16="http://schemas.microsoft.com/office/drawing/2014/main" val="4084058832"/>
                    </a:ext>
                  </a:extLst>
                </a:gridCol>
                <a:gridCol w="836639">
                  <a:extLst>
                    <a:ext uri="{9D8B030D-6E8A-4147-A177-3AD203B41FA5}">
                      <a16:colId xmlns:a16="http://schemas.microsoft.com/office/drawing/2014/main" val="3183892307"/>
                    </a:ext>
                  </a:extLst>
                </a:gridCol>
              </a:tblGrid>
              <a:tr h="237517">
                <a:tc>
                  <a:txBody>
                    <a:bodyPr/>
                    <a:lstStyle/>
                    <a:p>
                      <a:pPr marL="0" marR="0" indent="144145" algn="ctr">
                        <a:lnSpc>
                          <a:spcPct val="150000"/>
                        </a:lnSpc>
                        <a:spcBef>
                          <a:spcPts val="0"/>
                        </a:spcBef>
                        <a:spcAft>
                          <a:spcPts val="0"/>
                        </a:spcAft>
                      </a:pPr>
                      <a:r>
                        <a:rPr lang="en-GB" sz="1000" b="1">
                          <a:effectLst/>
                          <a:latin typeface="Times New Roman" panose="02020603050405020304" pitchFamily="18" charset="0"/>
                          <a:ea typeface="PMingLiU" panose="02020500000000000000" pitchFamily="18" charset="-120"/>
                          <a:cs typeface="Times New Roman" panose="02020603050405020304" pitchFamily="18" charset="0"/>
                        </a:rPr>
                        <a:t> </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0705" marR="307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000" b="1">
                          <a:effectLst/>
                          <a:latin typeface="Times New Roman" panose="02020603050405020304" pitchFamily="18" charset="0"/>
                          <a:ea typeface="PMingLiU" panose="02020500000000000000" pitchFamily="18" charset="-120"/>
                          <a:cs typeface="Times New Roman" panose="02020603050405020304" pitchFamily="18" charset="0"/>
                        </a:rPr>
                        <a:t>Text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0705" marR="307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000" b="1">
                          <a:effectLst/>
                          <a:latin typeface="Times New Roman" panose="02020603050405020304" pitchFamily="18" charset="0"/>
                          <a:ea typeface="PMingLiU" panose="02020500000000000000" pitchFamily="18" charset="-120"/>
                          <a:cs typeface="Times New Roman" panose="02020603050405020304" pitchFamily="18" charset="0"/>
                        </a:rPr>
                        <a:t>User</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0705" marR="307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000" b="1">
                          <a:effectLst/>
                          <a:latin typeface="Times New Roman" panose="02020603050405020304" pitchFamily="18" charset="0"/>
                          <a:ea typeface="PMingLiU" panose="02020500000000000000" pitchFamily="18" charset="-120"/>
                          <a:cs typeface="Times New Roman" panose="02020603050405020304" pitchFamily="18" charset="0"/>
                        </a:rPr>
                        <a:t>Label</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0705" marR="307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7397448"/>
                  </a:ext>
                </a:extLst>
              </a:tr>
              <a:tr h="465837">
                <a:tc>
                  <a:txBody>
                    <a:bodyPr/>
                    <a:lstStyle/>
                    <a:p>
                      <a:pPr marL="0" marR="0" indent="0" algn="ctr">
                        <a:lnSpc>
                          <a:spcPct val="150000"/>
                        </a:lnSpc>
                        <a:spcBef>
                          <a:spcPts val="0"/>
                        </a:spcBef>
                        <a:spcAft>
                          <a:spcPts val="0"/>
                        </a:spcAft>
                      </a:pPr>
                      <a:r>
                        <a:rPr lang="en-GB" sz="1000">
                          <a:effectLst/>
                          <a:latin typeface="Times New Roman" panose="02020603050405020304" pitchFamily="18" charset="0"/>
                          <a:ea typeface="PMingLiU" panose="02020500000000000000" pitchFamily="18" charset="-120"/>
                          <a:cs typeface="Times New Roman" panose="02020603050405020304" pitchFamily="18" charset="0"/>
                        </a:rPr>
                        <a:t>(a)</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0705" marR="307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150000"/>
                        </a:lnSpc>
                        <a:spcBef>
                          <a:spcPts val="0"/>
                        </a:spcBef>
                        <a:spcAft>
                          <a:spcPts val="0"/>
                        </a:spcAft>
                      </a:pPr>
                      <a:r>
                        <a:rPr lang="en-GB" sz="1000">
                          <a:effectLst/>
                          <a:latin typeface="Times New Roman" panose="02020603050405020304" pitchFamily="18" charset="0"/>
                          <a:ea typeface="PMingLiU" panose="02020500000000000000" pitchFamily="18" charset="-120"/>
                          <a:cs typeface="Times New Roman" panose="02020603050405020304" pitchFamily="18" charset="0"/>
                        </a:rPr>
                        <a:t>Hillary Clinton is lying. Clinton is NOT the first woman nominated for president.</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0705" marR="307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150000"/>
                        </a:lnSpc>
                        <a:spcBef>
                          <a:spcPts val="0"/>
                        </a:spcBef>
                        <a:spcAft>
                          <a:spcPts val="0"/>
                        </a:spcAft>
                      </a:pPr>
                      <a:r>
                        <a:rPr lang="en-GB" sz="1000">
                          <a:effectLst/>
                          <a:latin typeface="Times New Roman" panose="02020603050405020304" pitchFamily="18" charset="0"/>
                          <a:ea typeface="PMingLiU" panose="02020500000000000000" pitchFamily="18" charset="-120"/>
                          <a:cs typeface="Times New Roman" panose="02020603050405020304" pitchFamily="18" charset="0"/>
                        </a:rPr>
                        <a:t>Just google me. It's pretty funny.</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0705" marR="307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000">
                          <a:effectLst/>
                          <a:latin typeface="Times New Roman" panose="02020603050405020304" pitchFamily="18" charset="0"/>
                          <a:ea typeface="PMingLiU" panose="02020500000000000000" pitchFamily="18" charset="-120"/>
                          <a:cs typeface="Times New Roman" panose="02020603050405020304" pitchFamily="18" charset="0"/>
                        </a:rPr>
                        <a:t>Rumour</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0705" marR="307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616467"/>
                  </a:ext>
                </a:extLst>
              </a:tr>
              <a:tr h="465837">
                <a:tc>
                  <a:txBody>
                    <a:bodyPr/>
                    <a:lstStyle/>
                    <a:p>
                      <a:pPr marL="0" marR="0" indent="0" algn="ctr">
                        <a:lnSpc>
                          <a:spcPct val="150000"/>
                        </a:lnSpc>
                        <a:spcBef>
                          <a:spcPts val="0"/>
                        </a:spcBef>
                        <a:spcAft>
                          <a:spcPts val="0"/>
                        </a:spcAft>
                      </a:pPr>
                      <a:r>
                        <a:rPr lang="en-GB" sz="1000">
                          <a:effectLst/>
                          <a:latin typeface="Times New Roman" panose="02020603050405020304" pitchFamily="18" charset="0"/>
                          <a:ea typeface="PMingLiU" panose="02020500000000000000" pitchFamily="18" charset="-120"/>
                          <a:cs typeface="Times New Roman" panose="02020603050405020304" pitchFamily="18" charset="0"/>
                        </a:rPr>
                        <a:t>(b)</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0705" marR="307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150000"/>
                        </a:lnSpc>
                        <a:spcBef>
                          <a:spcPts val="0"/>
                        </a:spcBef>
                        <a:spcAft>
                          <a:spcPts val="0"/>
                        </a:spcAft>
                      </a:pPr>
                      <a:r>
                        <a:rPr lang="en-GB" sz="1000">
                          <a:effectLst/>
                          <a:latin typeface="Times New Roman" panose="02020603050405020304" pitchFamily="18" charset="0"/>
                          <a:ea typeface="PMingLiU" panose="02020500000000000000" pitchFamily="18" charset="-120"/>
                          <a:cs typeface="Times New Roman" panose="02020603050405020304" pitchFamily="18" charset="0"/>
                        </a:rPr>
                        <a:t>Doctors should screen all adults for depression at least once, the task force recommends.</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0705" marR="307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150000"/>
                        </a:lnSpc>
                        <a:spcBef>
                          <a:spcPts val="0"/>
                        </a:spcBef>
                        <a:spcAft>
                          <a:spcPts val="0"/>
                        </a:spcAft>
                      </a:pPr>
                      <a:r>
                        <a:rPr lang="en-GB" sz="1000">
                          <a:effectLst/>
                          <a:latin typeface="Times New Roman" panose="02020603050405020304" pitchFamily="18" charset="0"/>
                          <a:ea typeface="PMingLiU" panose="02020500000000000000" pitchFamily="18" charset="-120"/>
                          <a:cs typeface="Times New Roman" panose="02020603050405020304" pitchFamily="18" charset="0"/>
                        </a:rPr>
                        <a:t>Breaking news from CNN Digital.</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0705" marR="307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000">
                          <a:effectLst/>
                          <a:latin typeface="Times New Roman" panose="02020603050405020304" pitchFamily="18" charset="0"/>
                          <a:ea typeface="PMingLiU" panose="02020500000000000000" pitchFamily="18" charset="-120"/>
                          <a:cs typeface="Times New Roman" panose="02020603050405020304" pitchFamily="18" charset="0"/>
                        </a:rPr>
                        <a:t>Non-Rumour</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0705" marR="307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3963060"/>
                  </a:ext>
                </a:extLst>
              </a:tr>
              <a:tr h="1379118">
                <a:tc>
                  <a:txBody>
                    <a:bodyPr/>
                    <a:lstStyle/>
                    <a:p>
                      <a:pPr marL="0" marR="0" indent="0" algn="ctr">
                        <a:lnSpc>
                          <a:spcPct val="150000"/>
                        </a:lnSpc>
                        <a:spcBef>
                          <a:spcPts val="0"/>
                        </a:spcBef>
                        <a:spcAft>
                          <a:spcPts val="0"/>
                        </a:spcAft>
                      </a:pPr>
                      <a:r>
                        <a:rPr lang="en-GB" sz="1000">
                          <a:effectLst/>
                          <a:latin typeface="Times New Roman" panose="02020603050405020304" pitchFamily="18" charset="0"/>
                          <a:ea typeface="PMingLiU" panose="02020500000000000000" pitchFamily="18" charset="-120"/>
                          <a:cs typeface="Times New Roman" panose="02020603050405020304" pitchFamily="18" charset="0"/>
                        </a:rPr>
                        <a:t>(c)</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0705" marR="307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150000"/>
                        </a:lnSpc>
                        <a:spcBef>
                          <a:spcPts val="0"/>
                        </a:spcBef>
                        <a:spcAft>
                          <a:spcPts val="0"/>
                        </a:spcAft>
                      </a:pPr>
                      <a:r>
                        <a:rPr lang="zh-TW" sz="1000">
                          <a:effectLst/>
                          <a:latin typeface="Times New Roman" panose="02020603050405020304" pitchFamily="18" charset="0"/>
                          <a:ea typeface="PMingLiU" panose="02020500000000000000" pitchFamily="18" charset="-120"/>
                          <a:cs typeface="Times New Roman" panose="02020603050405020304" pitchFamily="18" charset="0"/>
                        </a:rPr>
                        <a:t>福建晉江某人隱瞞武漢旅行史，過年期間活躍出席當地各種公開活動和宴席，導致</a:t>
                      </a:r>
                      <a:r>
                        <a:rPr lang="en-GB" sz="1000">
                          <a:effectLst/>
                          <a:latin typeface="Times New Roman" panose="02020603050405020304" pitchFamily="18" charset="0"/>
                          <a:ea typeface="PMingLiU" panose="02020500000000000000" pitchFamily="18" charset="-120"/>
                          <a:cs typeface="Times New Roman" panose="02020603050405020304" pitchFamily="18" charset="0"/>
                        </a:rPr>
                        <a:t>3-4</a:t>
                      </a:r>
                      <a:r>
                        <a:rPr lang="zh-TW" sz="1000">
                          <a:effectLst/>
                          <a:latin typeface="Times New Roman" panose="02020603050405020304" pitchFamily="18" charset="0"/>
                          <a:ea typeface="PMingLiU" panose="02020500000000000000" pitchFamily="18" charset="-120"/>
                          <a:cs typeface="Times New Roman" panose="02020603050405020304" pitchFamily="18" charset="0"/>
                        </a:rPr>
                        <a:t>千人需要被監控。</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p>
                      <a:pPr marL="0" marR="0" indent="0" algn="just">
                        <a:lnSpc>
                          <a:spcPct val="150000"/>
                        </a:lnSpc>
                        <a:spcBef>
                          <a:spcPts val="0"/>
                        </a:spcBef>
                        <a:spcAft>
                          <a:spcPts val="0"/>
                        </a:spcAft>
                      </a:pPr>
                      <a:r>
                        <a:rPr lang="en-GB" sz="1000">
                          <a:effectLst/>
                          <a:latin typeface="Times New Roman" panose="02020603050405020304" pitchFamily="18" charset="0"/>
                          <a:ea typeface="PMingLiU" panose="02020500000000000000" pitchFamily="18" charset="-120"/>
                          <a:cs typeface="Times New Roman" panose="02020603050405020304" pitchFamily="18" charset="0"/>
                        </a:rPr>
                        <a:t>(A person in Jinjiang, Fujian concealed his travel history to Wuhan, and actively attended various local public events and banquets during the Chinese New Year, resulting in 3-4 thousand people needing to be monitored.)</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0705" marR="307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150000"/>
                        </a:lnSpc>
                        <a:spcBef>
                          <a:spcPts val="0"/>
                        </a:spcBef>
                        <a:spcAft>
                          <a:spcPts val="0"/>
                        </a:spcAft>
                      </a:pPr>
                      <a:r>
                        <a:rPr lang="en-GB" sz="1000">
                          <a:effectLst/>
                          <a:latin typeface="Times New Roman" panose="02020603050405020304" pitchFamily="18" charset="0"/>
                          <a:ea typeface="PMingLiU" panose="02020500000000000000" pitchFamily="18" charset="-120"/>
                          <a:cs typeface="Times New Roman" panose="02020603050405020304" pitchFamily="18" charset="0"/>
                        </a:rPr>
                        <a:t>RFA</a:t>
                      </a:r>
                      <a:r>
                        <a:rPr lang="zh-TW" sz="1000">
                          <a:effectLst/>
                          <a:latin typeface="Times New Roman" panose="02020603050405020304" pitchFamily="18" charset="0"/>
                          <a:ea typeface="PMingLiU" panose="02020500000000000000" pitchFamily="18" charset="-120"/>
                          <a:cs typeface="Times New Roman" panose="02020603050405020304" pitchFamily="18" charset="0"/>
                        </a:rPr>
                        <a:t>自由亞洲電台政治漫畫家</a:t>
                      </a:r>
                      <a:r>
                        <a:rPr lang="en-GB" sz="1000">
                          <a:effectLst/>
                          <a:latin typeface="Times New Roman" panose="02020603050405020304" pitchFamily="18" charset="0"/>
                          <a:ea typeface="PMingLiU" panose="02020500000000000000" pitchFamily="18" charset="-120"/>
                          <a:cs typeface="Times New Roman" panose="02020603050405020304" pitchFamily="18" charset="0"/>
                        </a:rPr>
                        <a:t>/</a:t>
                      </a:r>
                      <a:r>
                        <a:rPr lang="zh-TW" sz="1000">
                          <a:effectLst/>
                          <a:latin typeface="Times New Roman" panose="02020603050405020304" pitchFamily="18" charset="0"/>
                          <a:ea typeface="PMingLiU" panose="02020500000000000000" pitchFamily="18" charset="-120"/>
                          <a:cs typeface="Times New Roman" panose="02020603050405020304" pitchFamily="18" charset="0"/>
                        </a:rPr>
                        <a:t>個人言論与</a:t>
                      </a:r>
                      <a:r>
                        <a:rPr lang="en-GB" sz="1000">
                          <a:effectLst/>
                          <a:latin typeface="Times New Roman" panose="02020603050405020304" pitchFamily="18" charset="0"/>
                          <a:ea typeface="PMingLiU" panose="02020500000000000000" pitchFamily="18" charset="-120"/>
                          <a:cs typeface="Times New Roman" panose="02020603050405020304" pitchFamily="18" charset="0"/>
                        </a:rPr>
                        <a:t>RFA</a:t>
                      </a:r>
                      <a:r>
                        <a:rPr lang="zh-TW" sz="1000">
                          <a:effectLst/>
                          <a:latin typeface="Times New Roman" panose="02020603050405020304" pitchFamily="18" charset="0"/>
                          <a:ea typeface="PMingLiU" panose="02020500000000000000" pitchFamily="18" charset="-120"/>
                          <a:cs typeface="Times New Roman" panose="02020603050405020304" pitchFamily="18" charset="0"/>
                        </a:rPr>
                        <a:t>公司立場無關</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p>
                      <a:pPr marL="0" marR="0" indent="0" algn="just">
                        <a:lnSpc>
                          <a:spcPct val="150000"/>
                        </a:lnSpc>
                        <a:spcBef>
                          <a:spcPts val="0"/>
                        </a:spcBef>
                        <a:spcAft>
                          <a:spcPts val="0"/>
                        </a:spcAft>
                      </a:pPr>
                      <a:r>
                        <a:rPr lang="en-GB" sz="1000">
                          <a:effectLst/>
                          <a:latin typeface="Times New Roman" panose="02020603050405020304" pitchFamily="18" charset="0"/>
                          <a:ea typeface="PMingLiU" panose="02020500000000000000" pitchFamily="18" charset="-120"/>
                          <a:cs typeface="Times New Roman" panose="02020603050405020304" pitchFamily="18" charset="0"/>
                        </a:rPr>
                        <a:t>(RFA Radio Free Asia political cartoonist/personal remarks have nothing to do with RFA's position)</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0705" marR="307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000">
                          <a:effectLst/>
                          <a:latin typeface="Times New Roman" panose="02020603050405020304" pitchFamily="18" charset="0"/>
                          <a:ea typeface="PMingLiU" panose="02020500000000000000" pitchFamily="18" charset="-120"/>
                          <a:cs typeface="Times New Roman" panose="02020603050405020304" pitchFamily="18" charset="0"/>
                        </a:rPr>
                        <a:t>Rumour</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0705" marR="307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1824048"/>
                  </a:ext>
                </a:extLst>
              </a:tr>
              <a:tr h="1376533">
                <a:tc>
                  <a:txBody>
                    <a:bodyPr/>
                    <a:lstStyle/>
                    <a:p>
                      <a:pPr marL="0" marR="0" indent="0" algn="ctr">
                        <a:lnSpc>
                          <a:spcPct val="150000"/>
                        </a:lnSpc>
                        <a:spcBef>
                          <a:spcPts val="0"/>
                        </a:spcBef>
                        <a:spcAft>
                          <a:spcPts val="0"/>
                        </a:spcAft>
                      </a:pPr>
                      <a:r>
                        <a:rPr lang="en-GB" sz="1000">
                          <a:effectLst/>
                          <a:latin typeface="Times New Roman" panose="02020603050405020304" pitchFamily="18" charset="0"/>
                          <a:ea typeface="PMingLiU" panose="02020500000000000000" pitchFamily="18" charset="-120"/>
                          <a:cs typeface="Times New Roman" panose="02020603050405020304" pitchFamily="18" charset="0"/>
                        </a:rPr>
                        <a:t>(d)</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0705" marR="307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150000"/>
                        </a:lnSpc>
                        <a:spcBef>
                          <a:spcPts val="0"/>
                        </a:spcBef>
                        <a:spcAft>
                          <a:spcPts val="0"/>
                        </a:spcAft>
                      </a:pPr>
                      <a:r>
                        <a:rPr lang="zh-TW" sz="1000">
                          <a:effectLst/>
                          <a:latin typeface="Times New Roman" panose="02020603050405020304" pitchFamily="18" charset="0"/>
                          <a:ea typeface="PMingLiU" panose="02020500000000000000" pitchFamily="18" charset="-120"/>
                          <a:cs typeface="Times New Roman" panose="02020603050405020304" pitchFamily="18" charset="0"/>
                        </a:rPr>
                        <a:t>林鄭月娥由上海轉往南京 ，出席第二屆蘇港融合發展峰會，並與江蘇省領導會面，又與港商交流。</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p>
                      <a:pPr marL="0" marR="0" indent="0" algn="just">
                        <a:lnSpc>
                          <a:spcPct val="150000"/>
                        </a:lnSpc>
                        <a:spcBef>
                          <a:spcPts val="0"/>
                        </a:spcBef>
                        <a:spcAft>
                          <a:spcPts val="0"/>
                        </a:spcAft>
                      </a:pPr>
                      <a:r>
                        <a:rPr lang="en-GB" sz="1000">
                          <a:effectLst/>
                          <a:latin typeface="Times New Roman" panose="02020603050405020304" pitchFamily="18" charset="0"/>
                          <a:ea typeface="PMingLiU" panose="02020500000000000000" pitchFamily="18" charset="-120"/>
                          <a:cs typeface="Times New Roman" panose="02020603050405020304" pitchFamily="18" charset="0"/>
                        </a:rPr>
                        <a:t>(Carrie Lam transferred from Shanghai to Nanjing to attend the 2nd Suzhou-Hong Kong Integration Development Summit, met with leaders of Jiangsu Province, and communicated with Hong Kong businessmen.)</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0705" marR="307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150000"/>
                        </a:lnSpc>
                        <a:spcBef>
                          <a:spcPts val="0"/>
                        </a:spcBef>
                        <a:spcAft>
                          <a:spcPts val="0"/>
                        </a:spcAft>
                      </a:pPr>
                      <a:r>
                        <a:rPr lang="zh-TW" sz="1000">
                          <a:effectLst/>
                          <a:latin typeface="Times New Roman" panose="02020603050405020304" pitchFamily="18" charset="0"/>
                          <a:ea typeface="PMingLiU" panose="02020500000000000000" pitchFamily="18" charset="-120"/>
                          <a:cs typeface="Times New Roman" panose="02020603050405020304" pitchFamily="18" charset="0"/>
                        </a:rPr>
                        <a:t>香港特區政府網上新聞平台</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p>
                      <a:pPr marL="0" marR="0" indent="0" algn="just">
                        <a:lnSpc>
                          <a:spcPct val="150000"/>
                        </a:lnSpc>
                        <a:spcBef>
                          <a:spcPts val="0"/>
                        </a:spcBef>
                        <a:spcAft>
                          <a:spcPts val="0"/>
                        </a:spcAft>
                      </a:pPr>
                      <a:r>
                        <a:rPr lang="en-GB" sz="1000">
                          <a:effectLst/>
                          <a:latin typeface="Times New Roman" panose="02020603050405020304" pitchFamily="18" charset="0"/>
                          <a:ea typeface="PMingLiU" panose="02020500000000000000" pitchFamily="18" charset="-120"/>
                          <a:cs typeface="Times New Roman" panose="02020603050405020304" pitchFamily="18" charset="0"/>
                        </a:rPr>
                        <a:t>(Hong Kong SAR Government Online News Platform)</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0705" marR="307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GB" sz="1000">
                          <a:effectLst/>
                          <a:latin typeface="Times New Roman" panose="02020603050405020304" pitchFamily="18" charset="0"/>
                          <a:ea typeface="PMingLiU" panose="02020500000000000000" pitchFamily="18" charset="-120"/>
                          <a:cs typeface="Times New Roman" panose="02020603050405020304" pitchFamily="18" charset="0"/>
                        </a:rPr>
                        <a:t>Non-Rumour</a:t>
                      </a:r>
                      <a:endParaRPr lang="en-US" sz="1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0705" marR="307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7090178"/>
                  </a:ext>
                </a:extLst>
              </a:tr>
            </a:tbl>
          </a:graphicData>
        </a:graphic>
      </p:graphicFrame>
      <p:sp>
        <p:nvSpPr>
          <p:cNvPr id="3" name="Slide Number Placeholder 2">
            <a:extLst>
              <a:ext uri="{FF2B5EF4-FFF2-40B4-BE49-F238E27FC236}">
                <a16:creationId xmlns:a16="http://schemas.microsoft.com/office/drawing/2014/main" id="{95AB2529-EC42-4394-5127-976FB7C87B2F}"/>
              </a:ext>
            </a:extLst>
          </p:cNvPr>
          <p:cNvSpPr>
            <a:spLocks noGrp="1"/>
          </p:cNvSpPr>
          <p:nvPr>
            <p:ph type="sldNum" sz="quarter" idx="12"/>
          </p:nvPr>
        </p:nvSpPr>
        <p:spPr/>
        <p:txBody>
          <a:bodyPr/>
          <a:lstStyle/>
          <a:p>
            <a:fld id="{2B7B873C-A46E-4878-A014-BF36A57BE664}" type="slidenum">
              <a:rPr lang="en-US" smtClean="0"/>
              <a:pPr/>
              <a:t>44</a:t>
            </a:fld>
            <a:endParaRPr lang="en-US"/>
          </a:p>
        </p:txBody>
      </p:sp>
    </p:spTree>
    <p:extLst>
      <p:ext uri="{BB962C8B-B14F-4D97-AF65-F5344CB8AC3E}">
        <p14:creationId xmlns:p14="http://schemas.microsoft.com/office/powerpoint/2010/main" val="26318497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F574-0EE8-B7DC-B56B-1A453C798EDA}"/>
              </a:ext>
            </a:extLst>
          </p:cNvPr>
          <p:cNvSpPr>
            <a:spLocks noGrp="1"/>
          </p:cNvSpPr>
          <p:nvPr>
            <p:ph type="title"/>
          </p:nvPr>
        </p:nvSpPr>
        <p:spPr>
          <a:xfrm>
            <a:off x="302944" y="1485848"/>
            <a:ext cx="7137515" cy="1824279"/>
          </a:xfrm>
        </p:spPr>
        <p:txBody>
          <a:bodyPr>
            <a:normAutofit/>
          </a:bodyPr>
          <a:lstStyle/>
          <a:p>
            <a:pPr>
              <a:lnSpc>
                <a:spcPct val="100000"/>
              </a:lnSpc>
            </a:pPr>
            <a:r>
              <a:rPr lang="en-US"/>
              <a:t>III. Stream Verification of Online </a:t>
            </a:r>
            <a:r>
              <a:rPr lang="en-US" err="1"/>
              <a:t>rumours</a:t>
            </a:r>
            <a:r>
              <a:rPr lang="en-US"/>
              <a:t> using Community Response</a:t>
            </a:r>
          </a:p>
        </p:txBody>
      </p:sp>
      <p:sp>
        <p:nvSpPr>
          <p:cNvPr id="3" name="TextBox 2">
            <a:extLst>
              <a:ext uri="{FF2B5EF4-FFF2-40B4-BE49-F238E27FC236}">
                <a16:creationId xmlns:a16="http://schemas.microsoft.com/office/drawing/2014/main" id="{E76ACA0E-7A24-D8BE-588C-F5D0C03D087F}"/>
              </a:ext>
            </a:extLst>
          </p:cNvPr>
          <p:cNvSpPr txBox="1"/>
          <p:nvPr/>
        </p:nvSpPr>
        <p:spPr>
          <a:xfrm>
            <a:off x="0" y="4655622"/>
            <a:ext cx="7689507" cy="430887"/>
          </a:xfrm>
          <a:prstGeom prst="rect">
            <a:avLst/>
          </a:prstGeom>
          <a:noFill/>
        </p:spPr>
        <p:txBody>
          <a:bodyPr wrap="square">
            <a:spAutoFit/>
          </a:bodyPr>
          <a:lstStyle/>
          <a:p>
            <a:r>
              <a:rPr lang="en-US" sz="1100" dirty="0">
                <a:latin typeface="Arial" panose="020B0604020202020204" pitchFamily="34" charset="0"/>
                <a:cs typeface="Arial" panose="020B0604020202020204" pitchFamily="34" charset="0"/>
              </a:rPr>
              <a:t>[5] T. Cheung and K. Lam, “Causal diffused graph-transformer network with stacked early classification loss for efficient</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     stream classification of </a:t>
            </a:r>
            <a:r>
              <a:rPr lang="en-US" sz="1100" dirty="0" err="1">
                <a:latin typeface="Arial" panose="020B0604020202020204" pitchFamily="34" charset="0"/>
                <a:cs typeface="Arial" panose="020B0604020202020204" pitchFamily="34" charset="0"/>
              </a:rPr>
              <a:t>rumours</a:t>
            </a:r>
            <a:r>
              <a:rPr lang="en-US" sz="1100" i="1" dirty="0">
                <a:latin typeface="Arial" panose="020B0604020202020204" pitchFamily="34" charset="0"/>
                <a:cs typeface="Arial" panose="020B0604020202020204" pitchFamily="34" charset="0"/>
              </a:rPr>
              <a:t>,” Knowledge-Based Systems</a:t>
            </a:r>
            <a:r>
              <a:rPr lang="en-US" sz="1100" dirty="0">
                <a:latin typeface="Arial" panose="020B0604020202020204" pitchFamily="34" charset="0"/>
                <a:cs typeface="Arial" panose="020B0604020202020204" pitchFamily="34" charset="0"/>
              </a:rPr>
              <a:t>, vol. 277, pp. 110807, 2023.</a:t>
            </a:r>
          </a:p>
        </p:txBody>
      </p:sp>
    </p:spTree>
    <p:extLst>
      <p:ext uri="{BB962C8B-B14F-4D97-AF65-F5344CB8AC3E}">
        <p14:creationId xmlns:p14="http://schemas.microsoft.com/office/powerpoint/2010/main" val="821026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news report&#10;&#10;Description automatically generated with medium confidence">
            <a:extLst>
              <a:ext uri="{FF2B5EF4-FFF2-40B4-BE49-F238E27FC236}">
                <a16:creationId xmlns:a16="http://schemas.microsoft.com/office/drawing/2014/main" id="{7421023C-1F03-D04B-C128-E81C4A6210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178" y="1609862"/>
            <a:ext cx="4339554" cy="3533638"/>
          </a:xfrm>
        </p:spPr>
      </p:pic>
      <p:sp>
        <p:nvSpPr>
          <p:cNvPr id="4" name="Title 3">
            <a:extLst>
              <a:ext uri="{FF2B5EF4-FFF2-40B4-BE49-F238E27FC236}">
                <a16:creationId xmlns:a16="http://schemas.microsoft.com/office/drawing/2014/main" id="{FD9DCE2F-EF49-2357-A317-AC8FB55987C7}"/>
              </a:ext>
            </a:extLst>
          </p:cNvPr>
          <p:cNvSpPr>
            <a:spLocks noGrp="1"/>
          </p:cNvSpPr>
          <p:nvPr>
            <p:ph type="title"/>
          </p:nvPr>
        </p:nvSpPr>
        <p:spPr/>
        <p:txBody>
          <a:bodyPr/>
          <a:lstStyle/>
          <a:p>
            <a:r>
              <a:rPr lang="en-US"/>
              <a:t>Stream Verification of Online </a:t>
            </a:r>
            <a:r>
              <a:rPr lang="en-US" err="1"/>
              <a:t>Rumours</a:t>
            </a:r>
            <a:r>
              <a:rPr lang="en-US"/>
              <a:t> </a:t>
            </a:r>
          </a:p>
        </p:txBody>
      </p:sp>
      <p:sp>
        <p:nvSpPr>
          <p:cNvPr id="5" name="TextBox 4">
            <a:extLst>
              <a:ext uri="{FF2B5EF4-FFF2-40B4-BE49-F238E27FC236}">
                <a16:creationId xmlns:a16="http://schemas.microsoft.com/office/drawing/2014/main" id="{919801A6-C2DE-5F90-E29C-0B89F6F95F8B}"/>
              </a:ext>
            </a:extLst>
          </p:cNvPr>
          <p:cNvSpPr txBox="1"/>
          <p:nvPr/>
        </p:nvSpPr>
        <p:spPr>
          <a:xfrm>
            <a:off x="275223" y="525302"/>
            <a:ext cx="7880780" cy="1041311"/>
          </a:xfrm>
          <a:prstGeom prst="rect">
            <a:avLst/>
          </a:prstGeom>
          <a:noFill/>
        </p:spPr>
        <p:txBody>
          <a:bodyPr wrap="square" rtlCol="0">
            <a:spAutoFit/>
          </a:bodyPr>
          <a:lstStyle/>
          <a:p>
            <a:pPr algn="just">
              <a:lnSpc>
                <a:spcPct val="150000"/>
              </a:lnSpc>
              <a:spcBef>
                <a:spcPts val="600"/>
              </a:spcBef>
              <a:spcAft>
                <a:spcPts val="200"/>
              </a:spcAft>
              <a:buClr>
                <a:schemeClr val="tx1">
                  <a:lumMod val="50000"/>
                  <a:lumOff val="50000"/>
                </a:schemeClr>
              </a:buClr>
            </a:pPr>
            <a:r>
              <a:rPr lang="en-US" sz="1600" b="1" dirty="0">
                <a:solidFill>
                  <a:schemeClr val="accent1">
                    <a:lumMod val="50000"/>
                  </a:schemeClr>
                </a:solidFill>
                <a:latin typeface="Arial" panose="020B0604020202020204" pitchFamily="34" charset="0"/>
                <a:ea typeface="PMingLiU" panose="02020500000000000000" pitchFamily="18" charset="-120"/>
                <a:cs typeface="Arial" panose="020B0604020202020204" pitchFamily="34" charset="0"/>
              </a:rPr>
              <a:t>Community Response </a:t>
            </a:r>
          </a:p>
          <a:p>
            <a:pPr marL="285750" indent="-285750">
              <a:buFont typeface="Arial" panose="020B0604020202020204" pitchFamily="34" charset="0"/>
              <a:buChar char="•"/>
            </a:pPr>
            <a:r>
              <a:rPr lang="en-US" dirty="0">
                <a:solidFill>
                  <a:srgbClr val="000000"/>
                </a:solidFill>
                <a:latin typeface="-apple-system"/>
              </a:rPr>
              <a:t>Online social media platforms allow users to quote and reply to a source post or a reply. The propagation graph evolves along time.</a:t>
            </a:r>
            <a:endParaRPr lang="en-US" dirty="0"/>
          </a:p>
        </p:txBody>
      </p:sp>
      <p:sp>
        <p:nvSpPr>
          <p:cNvPr id="3" name="Slide Number Placeholder 2">
            <a:extLst>
              <a:ext uri="{FF2B5EF4-FFF2-40B4-BE49-F238E27FC236}">
                <a16:creationId xmlns:a16="http://schemas.microsoft.com/office/drawing/2014/main" id="{4AB49011-B643-197F-0025-B93647511D6B}"/>
              </a:ext>
            </a:extLst>
          </p:cNvPr>
          <p:cNvSpPr>
            <a:spLocks noGrp="1"/>
          </p:cNvSpPr>
          <p:nvPr>
            <p:ph type="sldNum" sz="quarter" idx="12"/>
          </p:nvPr>
        </p:nvSpPr>
        <p:spPr/>
        <p:txBody>
          <a:bodyPr/>
          <a:lstStyle/>
          <a:p>
            <a:fld id="{2B7B873C-A46E-4878-A014-BF36A57BE664}" type="slidenum">
              <a:rPr lang="en-US" smtClean="0"/>
              <a:pPr/>
              <a:t>46</a:t>
            </a:fld>
            <a:endParaRPr lang="en-US"/>
          </a:p>
        </p:txBody>
      </p:sp>
    </p:spTree>
    <p:extLst>
      <p:ext uri="{BB962C8B-B14F-4D97-AF65-F5344CB8AC3E}">
        <p14:creationId xmlns:p14="http://schemas.microsoft.com/office/powerpoint/2010/main" val="393743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9C4ADD-6D09-599E-7E5D-53865BB9E934}"/>
              </a:ext>
            </a:extLst>
          </p:cNvPr>
          <p:cNvSpPr>
            <a:spLocks noGrp="1"/>
          </p:cNvSpPr>
          <p:nvPr>
            <p:ph idx="1"/>
          </p:nvPr>
        </p:nvSpPr>
        <p:spPr>
          <a:xfrm>
            <a:off x="266700" y="719499"/>
            <a:ext cx="8248650" cy="3612305"/>
          </a:xfrm>
        </p:spPr>
        <p:txBody>
          <a:bodyPr>
            <a:noAutofit/>
          </a:bodyPr>
          <a:lstStyle/>
          <a:p>
            <a:pPr algn="just">
              <a:lnSpc>
                <a:spcPct val="150000"/>
              </a:lnSpc>
              <a:spcBef>
                <a:spcPts val="600"/>
              </a:spcBef>
              <a:spcAft>
                <a:spcPts val="200"/>
              </a:spcAft>
            </a:pPr>
            <a:r>
              <a:rPr lang="en-US" sz="1600" b="1" dirty="0">
                <a:solidFill>
                  <a:schemeClr val="accent1">
                    <a:lumMod val="50000"/>
                  </a:schemeClr>
                </a:solidFill>
                <a:ea typeface="PMingLiU" panose="02020500000000000000" pitchFamily="18" charset="-120"/>
              </a:rPr>
              <a:t>Graph Neural Networks (GNNs) and Transformers</a:t>
            </a:r>
          </a:p>
          <a:p>
            <a:pPr marL="285750" indent="-285750" algn="just">
              <a:lnSpc>
                <a:spcPct val="150000"/>
              </a:lnSpc>
              <a:spcBef>
                <a:spcPts val="600"/>
              </a:spcBef>
              <a:spcAft>
                <a:spcPts val="200"/>
              </a:spcAft>
              <a:buFont typeface="Arial" panose="020B0604020202020204" pitchFamily="34" charset="0"/>
              <a:buChar char="•"/>
            </a:pPr>
            <a:r>
              <a:rPr lang="en-US" sz="1600" dirty="0"/>
              <a:t>GNNs model social media propagation patterns.</a:t>
            </a:r>
          </a:p>
          <a:p>
            <a:pPr marL="285750" indent="-285750" algn="just">
              <a:lnSpc>
                <a:spcPct val="150000"/>
              </a:lnSpc>
              <a:spcBef>
                <a:spcPts val="600"/>
              </a:spcBef>
              <a:spcAft>
                <a:spcPts val="200"/>
              </a:spcAft>
              <a:buFont typeface="Arial" panose="020B0604020202020204" pitchFamily="34" charset="0"/>
              <a:buChar char="•"/>
            </a:pPr>
            <a:r>
              <a:rPr lang="en-US" sz="1600" dirty="0"/>
              <a:t>Transformers capture sequential source-to-reply relationships.</a:t>
            </a:r>
          </a:p>
          <a:p>
            <a:pPr marL="285750" indent="-285750" algn="just">
              <a:lnSpc>
                <a:spcPct val="150000"/>
              </a:lnSpc>
              <a:spcBef>
                <a:spcPts val="600"/>
              </a:spcBef>
              <a:spcAft>
                <a:spcPts val="200"/>
              </a:spcAft>
              <a:buFont typeface="Arial" panose="020B0604020202020204" pitchFamily="34" charset="0"/>
              <a:buChar char="•"/>
            </a:pPr>
            <a:r>
              <a:rPr lang="en-US" sz="1600" dirty="0"/>
              <a:t>Both networks show promising </a:t>
            </a:r>
            <a:r>
              <a:rPr lang="en-US" sz="1600" dirty="0" err="1"/>
              <a:t>rumour</a:t>
            </a:r>
            <a:r>
              <a:rPr lang="en-US" sz="1600" dirty="0"/>
              <a:t> classification performance.</a:t>
            </a:r>
          </a:p>
          <a:p>
            <a:pPr marL="285750" indent="-285750" algn="just">
              <a:lnSpc>
                <a:spcPct val="150000"/>
              </a:lnSpc>
              <a:spcBef>
                <a:spcPts val="600"/>
              </a:spcBef>
              <a:spcAft>
                <a:spcPts val="200"/>
              </a:spcAft>
              <a:buFont typeface="Arial" panose="020B0604020202020204" pitchFamily="34" charset="0"/>
              <a:buChar char="•"/>
            </a:pPr>
            <a:endParaRPr lang="en-US" sz="1600" dirty="0"/>
          </a:p>
          <a:p>
            <a:pPr algn="just">
              <a:lnSpc>
                <a:spcPct val="150000"/>
              </a:lnSpc>
              <a:spcBef>
                <a:spcPts val="600"/>
              </a:spcBef>
              <a:spcAft>
                <a:spcPts val="200"/>
              </a:spcAft>
            </a:pPr>
            <a:r>
              <a:rPr lang="en-US" sz="1600" b="1" dirty="0">
                <a:solidFill>
                  <a:schemeClr val="accent1">
                    <a:lumMod val="50000"/>
                  </a:schemeClr>
                </a:solidFill>
                <a:ea typeface="PMingLiU" panose="02020500000000000000" pitchFamily="18" charset="-120"/>
              </a:rPr>
              <a:t>Non-Causal Efficiency Challenge</a:t>
            </a:r>
          </a:p>
          <a:p>
            <a:pPr marL="285750" indent="-285750" algn="just">
              <a:lnSpc>
                <a:spcPct val="150000"/>
              </a:lnSpc>
              <a:spcBef>
                <a:spcPts val="600"/>
              </a:spcBef>
              <a:spcAft>
                <a:spcPts val="200"/>
              </a:spcAft>
              <a:buFont typeface="Arial" panose="020B0604020202020204" pitchFamily="34" charset="0"/>
              <a:buChar char="•"/>
            </a:pPr>
            <a:r>
              <a:rPr lang="en-US" sz="1600" dirty="0"/>
              <a:t>Non-causal nature hinders efficiency in stream mining.</a:t>
            </a:r>
          </a:p>
          <a:p>
            <a:pPr marL="285750" indent="-285750" algn="just">
              <a:lnSpc>
                <a:spcPct val="150000"/>
              </a:lnSpc>
              <a:spcBef>
                <a:spcPts val="600"/>
              </a:spcBef>
              <a:spcAft>
                <a:spcPts val="200"/>
              </a:spcAft>
              <a:buFont typeface="Arial" panose="020B0604020202020204" pitchFamily="34" charset="0"/>
              <a:buChar char="•"/>
            </a:pPr>
            <a:r>
              <a:rPr lang="en-US" sz="1600" dirty="0"/>
              <a:t>Features from a reply depend on future replies, impacting real-time verification.</a:t>
            </a:r>
          </a:p>
        </p:txBody>
      </p:sp>
      <p:sp>
        <p:nvSpPr>
          <p:cNvPr id="4" name="Title 3">
            <a:extLst>
              <a:ext uri="{FF2B5EF4-FFF2-40B4-BE49-F238E27FC236}">
                <a16:creationId xmlns:a16="http://schemas.microsoft.com/office/drawing/2014/main" id="{503A32EF-8BB7-3352-36E4-1DF67A32FE3E}"/>
              </a:ext>
            </a:extLst>
          </p:cNvPr>
          <p:cNvSpPr>
            <a:spLocks noGrp="1"/>
          </p:cNvSpPr>
          <p:nvPr>
            <p:ph type="title"/>
          </p:nvPr>
        </p:nvSpPr>
        <p:spPr/>
        <p:txBody>
          <a:bodyPr/>
          <a:lstStyle/>
          <a:p>
            <a:r>
              <a:rPr lang="en-US"/>
              <a:t>Limitation of Existing </a:t>
            </a:r>
            <a:r>
              <a:rPr lang="en-US" err="1"/>
              <a:t>Approches</a:t>
            </a:r>
            <a:endParaRPr lang="en-US"/>
          </a:p>
        </p:txBody>
      </p:sp>
      <p:sp>
        <p:nvSpPr>
          <p:cNvPr id="3" name="Slide Number Placeholder 2">
            <a:extLst>
              <a:ext uri="{FF2B5EF4-FFF2-40B4-BE49-F238E27FC236}">
                <a16:creationId xmlns:a16="http://schemas.microsoft.com/office/drawing/2014/main" id="{B057D0AF-444E-896D-8482-0B93E5981BE6}"/>
              </a:ext>
            </a:extLst>
          </p:cNvPr>
          <p:cNvSpPr>
            <a:spLocks noGrp="1"/>
          </p:cNvSpPr>
          <p:nvPr>
            <p:ph type="sldNum" sz="quarter" idx="12"/>
          </p:nvPr>
        </p:nvSpPr>
        <p:spPr/>
        <p:txBody>
          <a:bodyPr/>
          <a:lstStyle/>
          <a:p>
            <a:fld id="{2B7B873C-A46E-4878-A014-BF36A57BE664}" type="slidenum">
              <a:rPr lang="en-US" smtClean="0"/>
              <a:pPr/>
              <a:t>47</a:t>
            </a:fld>
            <a:endParaRPr lang="en-US"/>
          </a:p>
        </p:txBody>
      </p:sp>
    </p:spTree>
    <p:extLst>
      <p:ext uri="{BB962C8B-B14F-4D97-AF65-F5344CB8AC3E}">
        <p14:creationId xmlns:p14="http://schemas.microsoft.com/office/powerpoint/2010/main" val="2654883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439941-9D1C-E4D8-714C-6B112E46C182}"/>
              </a:ext>
            </a:extLst>
          </p:cNvPr>
          <p:cNvSpPr>
            <a:spLocks noGrp="1"/>
          </p:cNvSpPr>
          <p:nvPr>
            <p:ph type="title"/>
          </p:nvPr>
        </p:nvSpPr>
        <p:spPr/>
        <p:txBody>
          <a:bodyPr/>
          <a:lstStyle/>
          <a:p>
            <a:r>
              <a:rPr lang="en-US"/>
              <a:t>Stream Verification of </a:t>
            </a:r>
            <a:r>
              <a:rPr lang="en-US" err="1"/>
              <a:t>rumours</a:t>
            </a:r>
            <a:endParaRPr lang="en-US"/>
          </a:p>
        </p:txBody>
      </p:sp>
      <p:pic>
        <p:nvPicPr>
          <p:cNvPr id="4" name="Picture 3" descr="A diagram of a model&#10;&#10;Description automatically generated with low confidence">
            <a:extLst>
              <a:ext uri="{FF2B5EF4-FFF2-40B4-BE49-F238E27FC236}">
                <a16:creationId xmlns:a16="http://schemas.microsoft.com/office/drawing/2014/main" id="{31011EF9-2671-A33D-3153-8C0F0F5539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5171" y="2231346"/>
            <a:ext cx="6779494" cy="2912154"/>
          </a:xfrm>
          <a:prstGeom prst="rect">
            <a:avLst/>
          </a:prstGeom>
          <a:noFill/>
        </p:spPr>
      </p:pic>
      <p:sp>
        <p:nvSpPr>
          <p:cNvPr id="6" name="TextBox 5">
            <a:extLst>
              <a:ext uri="{FF2B5EF4-FFF2-40B4-BE49-F238E27FC236}">
                <a16:creationId xmlns:a16="http://schemas.microsoft.com/office/drawing/2014/main" id="{25BA5102-92B7-1A64-01F2-2A3358FB5EF6}"/>
              </a:ext>
            </a:extLst>
          </p:cNvPr>
          <p:cNvSpPr txBox="1"/>
          <p:nvPr/>
        </p:nvSpPr>
        <p:spPr>
          <a:xfrm>
            <a:off x="414528" y="729173"/>
            <a:ext cx="7880780" cy="923330"/>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accent1">
                    <a:lumMod val="50000"/>
                  </a:schemeClr>
                </a:solidFill>
                <a:latin typeface="Arial" panose="020B0604020202020204" pitchFamily="34" charset="0"/>
                <a:ea typeface="PMingLiU" panose="02020500000000000000" pitchFamily="18" charset="-120"/>
                <a:cs typeface="Arial" panose="020B0604020202020204" pitchFamily="34" charset="0"/>
              </a:rPr>
              <a:t>Early stream verification of </a:t>
            </a:r>
            <a:r>
              <a:rPr lang="en-US" sz="1600" b="1" dirty="0" err="1">
                <a:solidFill>
                  <a:schemeClr val="accent1">
                    <a:lumMod val="50000"/>
                  </a:schemeClr>
                </a:solidFill>
                <a:latin typeface="Arial" panose="020B0604020202020204" pitchFamily="34" charset="0"/>
                <a:ea typeface="PMingLiU" panose="02020500000000000000" pitchFamily="18" charset="-120"/>
                <a:cs typeface="Arial" panose="020B0604020202020204" pitchFamily="34" charset="0"/>
              </a:rPr>
              <a:t>rumours</a:t>
            </a:r>
            <a:r>
              <a:rPr lang="en-US" sz="1600" b="1" dirty="0">
                <a:solidFill>
                  <a:schemeClr val="accent1">
                    <a:lumMod val="50000"/>
                  </a:schemeClr>
                </a:solidFill>
                <a:latin typeface="Arial" panose="020B0604020202020204" pitchFamily="34" charset="0"/>
                <a:ea typeface="PMingLiU" panose="02020500000000000000" pitchFamily="18" charset="-120"/>
                <a:cs typeface="Arial" panose="020B0604020202020204" pitchFamily="34" charset="0"/>
              </a:rPr>
              <a:t> </a:t>
            </a:r>
            <a:r>
              <a:rPr lang="en-US" dirty="0">
                <a:solidFill>
                  <a:srgbClr val="000000"/>
                </a:solidFill>
                <a:latin typeface="Arial" panose="020B0604020202020204" pitchFamily="34" charset="0"/>
                <a:cs typeface="Arial" panose="020B0604020202020204" pitchFamily="34" charset="0"/>
              </a:rPr>
              <a:t>is to </a:t>
            </a:r>
            <a:r>
              <a:rPr lang="en-GB" sz="1800" dirty="0">
                <a:effectLst/>
                <a:latin typeface="Arial" panose="020B0604020202020204" pitchFamily="34" charset="0"/>
                <a:ea typeface="PMingLiU" panose="02020500000000000000" pitchFamily="18" charset="-120"/>
                <a:cs typeface="Arial" panose="020B0604020202020204" pitchFamily="34" charset="0"/>
              </a:rPr>
              <a:t>instantly </a:t>
            </a:r>
            <a:r>
              <a:rPr lang="en-GB" dirty="0">
                <a:latin typeface="Arial" panose="020B0604020202020204" pitchFamily="34" charset="0"/>
                <a:ea typeface="PMingLiU" panose="02020500000000000000" pitchFamily="18" charset="-120"/>
                <a:cs typeface="Arial" panose="020B0604020202020204" pitchFamily="34" charset="0"/>
              </a:rPr>
              <a:t>determine the veracity of the source post, </a:t>
            </a:r>
            <a:r>
              <a:rPr lang="en-GB" sz="1800" dirty="0">
                <a:effectLst/>
                <a:latin typeface="Arial" panose="020B0604020202020204" pitchFamily="34" charset="0"/>
                <a:ea typeface="PMingLiU" panose="02020500000000000000" pitchFamily="18" charset="-120"/>
                <a:cs typeface="Arial" panose="020B0604020202020204" pitchFamily="34" charset="0"/>
              </a:rPr>
              <a:t>whenever a reply is posted, favourably when the number of replies is small in the early stage of propagation.</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B69CF688-DFD4-58F0-3F26-1EB3CF07B8AC}"/>
              </a:ext>
            </a:extLst>
          </p:cNvPr>
          <p:cNvSpPr>
            <a:spLocks noGrp="1"/>
          </p:cNvSpPr>
          <p:nvPr>
            <p:ph type="sldNum" sz="quarter" idx="12"/>
          </p:nvPr>
        </p:nvSpPr>
        <p:spPr/>
        <p:txBody>
          <a:bodyPr/>
          <a:lstStyle/>
          <a:p>
            <a:fld id="{2B7B873C-A46E-4878-A014-BF36A57BE664}" type="slidenum">
              <a:rPr lang="en-US" smtClean="0"/>
              <a:pPr/>
              <a:t>48</a:t>
            </a:fld>
            <a:endParaRPr lang="en-US"/>
          </a:p>
        </p:txBody>
      </p:sp>
    </p:spTree>
    <p:extLst>
      <p:ext uri="{BB962C8B-B14F-4D97-AF65-F5344CB8AC3E}">
        <p14:creationId xmlns:p14="http://schemas.microsoft.com/office/powerpoint/2010/main" val="4873461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A5BD6D-2466-AB21-0E45-57637D5FA4C2}"/>
              </a:ext>
            </a:extLst>
          </p:cNvPr>
          <p:cNvSpPr>
            <a:spLocks noGrp="1"/>
          </p:cNvSpPr>
          <p:nvPr>
            <p:ph type="title"/>
          </p:nvPr>
        </p:nvSpPr>
        <p:spPr/>
        <p:txBody>
          <a:bodyPr>
            <a:noAutofit/>
          </a:bodyPr>
          <a:lstStyle/>
          <a:p>
            <a:r>
              <a:rPr lang="en-US">
                <a:latin typeface="+mj-lt"/>
              </a:rPr>
              <a:t>Causal Diffused Graph-Transformer Network (CDGTN)</a:t>
            </a:r>
          </a:p>
        </p:txBody>
      </p:sp>
      <p:pic>
        <p:nvPicPr>
          <p:cNvPr id="4" name="Picture 3" descr="A picture containing text, diagram, line, plan&#10;&#10;Description automatically generated">
            <a:extLst>
              <a:ext uri="{FF2B5EF4-FFF2-40B4-BE49-F238E27FC236}">
                <a16:creationId xmlns:a16="http://schemas.microsoft.com/office/drawing/2014/main" id="{5369B260-2CEB-D96A-DB88-F48DB071C476}"/>
              </a:ext>
            </a:extLst>
          </p:cNvPr>
          <p:cNvPicPr>
            <a:picLocks noChangeAspect="1"/>
          </p:cNvPicPr>
          <p:nvPr/>
        </p:nvPicPr>
        <p:blipFill>
          <a:blip r:embed="rId2"/>
          <a:stretch>
            <a:fillRect/>
          </a:stretch>
        </p:blipFill>
        <p:spPr bwMode="auto">
          <a:xfrm>
            <a:off x="365568" y="2571749"/>
            <a:ext cx="8412862" cy="2110636"/>
          </a:xfrm>
          <a:prstGeom prst="rect">
            <a:avLst/>
          </a:prstGeom>
          <a:noFill/>
          <a:ln>
            <a:noFill/>
          </a:ln>
        </p:spPr>
      </p:pic>
      <p:sp>
        <p:nvSpPr>
          <p:cNvPr id="6" name="Content Placeholder 1">
            <a:extLst>
              <a:ext uri="{FF2B5EF4-FFF2-40B4-BE49-F238E27FC236}">
                <a16:creationId xmlns:a16="http://schemas.microsoft.com/office/drawing/2014/main" id="{9A31C0CE-1E5E-C1BE-89DA-905679856A5C}"/>
              </a:ext>
            </a:extLst>
          </p:cNvPr>
          <p:cNvSpPr>
            <a:spLocks noGrp="1"/>
          </p:cNvSpPr>
          <p:nvPr>
            <p:ph idx="1"/>
          </p:nvPr>
        </p:nvSpPr>
        <p:spPr>
          <a:xfrm>
            <a:off x="210065" y="762196"/>
            <a:ext cx="8723869" cy="3619107"/>
          </a:xfrm>
        </p:spPr>
        <p:txBody>
          <a:bodyPr>
            <a:normAutofit/>
          </a:bodyPr>
          <a:lstStyle/>
          <a:p>
            <a:pPr marL="342900" indent="-342900">
              <a:lnSpc>
                <a:spcPct val="100000"/>
              </a:lnSpc>
              <a:buFont typeface="+mj-lt"/>
              <a:buAutoNum type="arabicPeriod"/>
            </a:pPr>
            <a:r>
              <a:rPr lang="en-US" sz="1600" b="1" dirty="0">
                <a:solidFill>
                  <a:schemeClr val="accent1">
                    <a:lumMod val="50000"/>
                  </a:schemeClr>
                </a:solidFill>
                <a:effectLst/>
                <a:ea typeface="PMingLiU" panose="02020500000000000000" pitchFamily="18" charset="-120"/>
              </a:rPr>
              <a:t>Graph Construction</a:t>
            </a:r>
            <a:r>
              <a:rPr lang="en-US" sz="1600" dirty="0">
                <a:effectLst/>
                <a:ea typeface="PMingLiU" panose="02020500000000000000" pitchFamily="18" charset="-120"/>
              </a:rPr>
              <a:t>: Construct the source-reply graph by obtaining the node features and graph connectivity mask.</a:t>
            </a:r>
          </a:p>
          <a:p>
            <a:pPr marL="342900" indent="-342900">
              <a:lnSpc>
                <a:spcPct val="100000"/>
              </a:lnSpc>
              <a:buFont typeface="+mj-lt"/>
              <a:buAutoNum type="arabicPeriod"/>
            </a:pPr>
            <a:r>
              <a:rPr lang="en-US" sz="1600" b="1" dirty="0">
                <a:solidFill>
                  <a:schemeClr val="accent1">
                    <a:lumMod val="50000"/>
                  </a:schemeClr>
                </a:solidFill>
                <a:ea typeface="PMingLiU" panose="02020500000000000000" pitchFamily="18" charset="-120"/>
              </a:rPr>
              <a:t>Message Passing</a:t>
            </a:r>
            <a:r>
              <a:rPr lang="en-US" sz="1600" dirty="0">
                <a:ea typeface="PMingLiU" panose="02020500000000000000" pitchFamily="18" charset="-120"/>
              </a:rPr>
              <a:t>: Aggregate information from its local neighborhood </a:t>
            </a:r>
          </a:p>
          <a:p>
            <a:pPr marL="342900" indent="-342900">
              <a:lnSpc>
                <a:spcPct val="100000"/>
              </a:lnSpc>
              <a:buFont typeface="+mj-lt"/>
              <a:buAutoNum type="arabicPeriod"/>
            </a:pPr>
            <a:r>
              <a:rPr lang="en-US" sz="1600" b="1" dirty="0">
                <a:solidFill>
                  <a:schemeClr val="accent1">
                    <a:lumMod val="50000"/>
                  </a:schemeClr>
                </a:solidFill>
                <a:ea typeface="PMingLiU" panose="02020500000000000000" pitchFamily="18" charset="-120"/>
              </a:rPr>
              <a:t>Pooling</a:t>
            </a:r>
            <a:r>
              <a:rPr lang="en-US" sz="1600" dirty="0">
                <a:ea typeface="PMingLiU" panose="02020500000000000000" pitchFamily="18" charset="-120"/>
              </a:rPr>
              <a:t>: Aggregate the node features into the graph representation.</a:t>
            </a:r>
          </a:p>
        </p:txBody>
      </p:sp>
      <p:sp>
        <p:nvSpPr>
          <p:cNvPr id="2" name="Slide Number Placeholder 1">
            <a:extLst>
              <a:ext uri="{FF2B5EF4-FFF2-40B4-BE49-F238E27FC236}">
                <a16:creationId xmlns:a16="http://schemas.microsoft.com/office/drawing/2014/main" id="{EA0F9F95-3471-3ECD-35D4-50055534C88E}"/>
              </a:ext>
            </a:extLst>
          </p:cNvPr>
          <p:cNvSpPr>
            <a:spLocks noGrp="1"/>
          </p:cNvSpPr>
          <p:nvPr>
            <p:ph type="sldNum" sz="quarter" idx="12"/>
          </p:nvPr>
        </p:nvSpPr>
        <p:spPr/>
        <p:txBody>
          <a:bodyPr/>
          <a:lstStyle/>
          <a:p>
            <a:fld id="{2B7B873C-A46E-4878-A014-BF36A57BE664}" type="slidenum">
              <a:rPr lang="en-US" smtClean="0"/>
              <a:pPr/>
              <a:t>49</a:t>
            </a:fld>
            <a:endParaRPr lang="en-US"/>
          </a:p>
        </p:txBody>
      </p:sp>
    </p:spTree>
    <p:extLst>
      <p:ext uri="{BB962C8B-B14F-4D97-AF65-F5344CB8AC3E}">
        <p14:creationId xmlns:p14="http://schemas.microsoft.com/office/powerpoint/2010/main" val="3620576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75AF94-1B6B-1991-13CD-7FD156FBDEDC}"/>
              </a:ext>
            </a:extLst>
          </p:cNvPr>
          <p:cNvSpPr txBox="1"/>
          <p:nvPr/>
        </p:nvSpPr>
        <p:spPr>
          <a:xfrm>
            <a:off x="5454399" y="4590765"/>
            <a:ext cx="4513370" cy="523220"/>
          </a:xfrm>
          <a:prstGeom prst="rect">
            <a:avLst/>
          </a:prstGeom>
          <a:noFill/>
        </p:spPr>
        <p:txBody>
          <a:bodyPr wrap="square" rtlCol="0">
            <a:spAutoFit/>
          </a:bodyPr>
          <a:lstStyle/>
          <a:p>
            <a:pPr algn="ctr"/>
            <a:r>
              <a:rPr lang="en-US" sz="1400" b="1" dirty="0"/>
              <a:t>(c) Social Monitoring in </a:t>
            </a:r>
          </a:p>
          <a:p>
            <a:pPr algn="ctr"/>
            <a:r>
              <a:rPr lang="en-US" sz="1400" b="1" dirty="0"/>
              <a:t>Taiwan Election 2024</a:t>
            </a:r>
          </a:p>
        </p:txBody>
      </p:sp>
      <p:sp>
        <p:nvSpPr>
          <p:cNvPr id="4" name="Title 3">
            <a:extLst>
              <a:ext uri="{FF2B5EF4-FFF2-40B4-BE49-F238E27FC236}">
                <a16:creationId xmlns:a16="http://schemas.microsoft.com/office/drawing/2014/main" id="{1BC5EB40-66A5-BDD1-69A6-4A8C911EE76F}"/>
              </a:ext>
            </a:extLst>
          </p:cNvPr>
          <p:cNvSpPr>
            <a:spLocks noGrp="1"/>
          </p:cNvSpPr>
          <p:nvPr>
            <p:ph type="title"/>
          </p:nvPr>
        </p:nvSpPr>
        <p:spPr/>
        <p:txBody>
          <a:bodyPr/>
          <a:lstStyle/>
          <a:p>
            <a:r>
              <a:rPr lang="fr-FR"/>
              <a:t>Social Media as Information Sources</a:t>
            </a:r>
            <a:endParaRPr lang="en-US"/>
          </a:p>
        </p:txBody>
      </p:sp>
      <p:sp>
        <p:nvSpPr>
          <p:cNvPr id="6" name="TextBox 5">
            <a:extLst>
              <a:ext uri="{FF2B5EF4-FFF2-40B4-BE49-F238E27FC236}">
                <a16:creationId xmlns:a16="http://schemas.microsoft.com/office/drawing/2014/main" id="{A075A44F-0FD0-91A1-B503-30AE8255AC22}"/>
              </a:ext>
            </a:extLst>
          </p:cNvPr>
          <p:cNvSpPr txBox="1"/>
          <p:nvPr/>
        </p:nvSpPr>
        <p:spPr>
          <a:xfrm>
            <a:off x="3255688" y="4612394"/>
            <a:ext cx="2783178" cy="523220"/>
          </a:xfrm>
          <a:prstGeom prst="rect">
            <a:avLst/>
          </a:prstGeom>
          <a:noFill/>
        </p:spPr>
        <p:txBody>
          <a:bodyPr wrap="square" rtlCol="0">
            <a:spAutoFit/>
          </a:bodyPr>
          <a:lstStyle/>
          <a:p>
            <a:pPr algn="ctr"/>
            <a:r>
              <a:rPr lang="en-US" sz="1400" b="1"/>
              <a:t>(b) Social Velocity and Stock Market Tracing In Bloomberg</a:t>
            </a:r>
          </a:p>
        </p:txBody>
      </p:sp>
      <p:sp>
        <p:nvSpPr>
          <p:cNvPr id="3" name="Slide Number Placeholder 2">
            <a:extLst>
              <a:ext uri="{FF2B5EF4-FFF2-40B4-BE49-F238E27FC236}">
                <a16:creationId xmlns:a16="http://schemas.microsoft.com/office/drawing/2014/main" id="{B4BDFB4C-DAD7-5FD3-85A8-4C3A29937881}"/>
              </a:ext>
            </a:extLst>
          </p:cNvPr>
          <p:cNvSpPr>
            <a:spLocks noGrp="1"/>
          </p:cNvSpPr>
          <p:nvPr>
            <p:ph type="sldNum" sz="quarter" idx="12"/>
          </p:nvPr>
        </p:nvSpPr>
        <p:spPr>
          <a:xfrm>
            <a:off x="7024107" y="4901574"/>
            <a:ext cx="2057400" cy="223225"/>
          </a:xfrm>
        </p:spPr>
        <p:txBody>
          <a:bodyPr/>
          <a:lstStyle/>
          <a:p>
            <a:fld id="{2B7B873C-A46E-4878-A014-BF36A57BE664}" type="slidenum">
              <a:rPr lang="en-US" smtClean="0"/>
              <a:pPr/>
              <a:t>5</a:t>
            </a:fld>
            <a:endParaRPr lang="en-US" dirty="0"/>
          </a:p>
        </p:txBody>
      </p:sp>
      <p:pic>
        <p:nvPicPr>
          <p:cNvPr id="21" name="Picture 20">
            <a:extLst>
              <a:ext uri="{FF2B5EF4-FFF2-40B4-BE49-F238E27FC236}">
                <a16:creationId xmlns:a16="http://schemas.microsoft.com/office/drawing/2014/main" id="{F272B668-A414-6441-FD4C-1468AA7F238B}"/>
              </a:ext>
            </a:extLst>
          </p:cNvPr>
          <p:cNvPicPr>
            <a:picLocks noChangeAspect="1"/>
          </p:cNvPicPr>
          <p:nvPr/>
        </p:nvPicPr>
        <p:blipFill rotWithShape="1">
          <a:blip r:embed="rId3"/>
          <a:srcRect t="1704"/>
          <a:stretch/>
        </p:blipFill>
        <p:spPr>
          <a:xfrm>
            <a:off x="6514983" y="1301094"/>
            <a:ext cx="2557572" cy="3289671"/>
          </a:xfrm>
          <a:prstGeom prst="rect">
            <a:avLst/>
          </a:prstGeom>
        </p:spPr>
      </p:pic>
      <p:pic>
        <p:nvPicPr>
          <p:cNvPr id="1026" name="Picture 2" descr="Trending on Twitter: Social Sentiment Analytics | Press | Bloomberg LP">
            <a:extLst>
              <a:ext uri="{FF2B5EF4-FFF2-40B4-BE49-F238E27FC236}">
                <a16:creationId xmlns:a16="http://schemas.microsoft.com/office/drawing/2014/main" id="{D731CBE8-B718-CD06-C38A-76EB88D7B5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333" y="2467154"/>
            <a:ext cx="3224387" cy="18409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Visualize Sentiment Analysis With Word Clouds">
            <a:extLst>
              <a:ext uri="{FF2B5EF4-FFF2-40B4-BE49-F238E27FC236}">
                <a16:creationId xmlns:a16="http://schemas.microsoft.com/office/drawing/2014/main" id="{C872912A-A4A5-FEB1-270B-3914091997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7547" t="11534" r="17439" b="8458"/>
          <a:stretch/>
        </p:blipFill>
        <p:spPr bwMode="auto">
          <a:xfrm>
            <a:off x="71445" y="1559497"/>
            <a:ext cx="2831062" cy="30391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8123F3-1F9F-35C5-041E-381ED189438D}"/>
              </a:ext>
            </a:extLst>
          </p:cNvPr>
          <p:cNvSpPr txBox="1"/>
          <p:nvPr/>
        </p:nvSpPr>
        <p:spPr>
          <a:xfrm>
            <a:off x="-437578" y="4771434"/>
            <a:ext cx="3788156" cy="307777"/>
          </a:xfrm>
          <a:prstGeom prst="rect">
            <a:avLst/>
          </a:prstGeom>
          <a:noFill/>
        </p:spPr>
        <p:txBody>
          <a:bodyPr wrap="square" rtlCol="0">
            <a:spAutoFit/>
          </a:bodyPr>
          <a:lstStyle/>
          <a:p>
            <a:pPr marL="342900" indent="-342900" algn="ctr">
              <a:buAutoNum type="alphaLcParenBoth"/>
            </a:pPr>
            <a:r>
              <a:rPr lang="en-US" sz="1400" b="1"/>
              <a:t>Brand Monitoring</a:t>
            </a:r>
          </a:p>
        </p:txBody>
      </p:sp>
      <p:sp>
        <p:nvSpPr>
          <p:cNvPr id="10" name="TextBox 9">
            <a:extLst>
              <a:ext uri="{FF2B5EF4-FFF2-40B4-BE49-F238E27FC236}">
                <a16:creationId xmlns:a16="http://schemas.microsoft.com/office/drawing/2014/main" id="{B2CC749D-042C-FD79-2EB4-9CA41FA6F663}"/>
              </a:ext>
            </a:extLst>
          </p:cNvPr>
          <p:cNvSpPr txBox="1"/>
          <p:nvPr/>
        </p:nvSpPr>
        <p:spPr>
          <a:xfrm>
            <a:off x="345515" y="581488"/>
            <a:ext cx="8248649" cy="923330"/>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apple-system"/>
              </a:rPr>
              <a:t>Social media has become </a:t>
            </a:r>
            <a:r>
              <a:rPr lang="en-US" dirty="0">
                <a:solidFill>
                  <a:srgbClr val="000000"/>
                </a:solidFill>
                <a:latin typeface="-apple-system"/>
              </a:rPr>
              <a:t>sources for information. For examples, for companies to understand </a:t>
            </a:r>
            <a:r>
              <a:rPr lang="en-US" b="1" dirty="0">
                <a:solidFill>
                  <a:schemeClr val="accent1">
                    <a:lumMod val="50000"/>
                  </a:schemeClr>
                </a:solidFill>
                <a:latin typeface="-apple-system"/>
              </a:rPr>
              <a:t>customers' opinions</a:t>
            </a:r>
            <a:r>
              <a:rPr lang="en-US" dirty="0">
                <a:solidFill>
                  <a:srgbClr val="000000"/>
                </a:solidFill>
                <a:latin typeface="-apple-system"/>
              </a:rPr>
              <a:t>, for investors</a:t>
            </a:r>
            <a:r>
              <a:rPr lang="zh-TW" altLang="en-US" dirty="0">
                <a:solidFill>
                  <a:srgbClr val="000000"/>
                </a:solidFill>
                <a:latin typeface="-apple-system"/>
              </a:rPr>
              <a:t> </a:t>
            </a:r>
            <a:r>
              <a:rPr lang="en-US" b="0" i="0" dirty="0">
                <a:solidFill>
                  <a:srgbClr val="000000"/>
                </a:solidFill>
                <a:effectLst/>
                <a:latin typeface="-apple-system"/>
              </a:rPr>
              <a:t>to </a:t>
            </a:r>
            <a:r>
              <a:rPr lang="en-US" dirty="0">
                <a:solidFill>
                  <a:srgbClr val="000000"/>
                </a:solidFill>
                <a:latin typeface="-apple-system"/>
              </a:rPr>
              <a:t>capture </a:t>
            </a:r>
            <a:r>
              <a:rPr lang="en-US" b="1" dirty="0">
                <a:solidFill>
                  <a:schemeClr val="accent1">
                    <a:lumMod val="50000"/>
                  </a:schemeClr>
                </a:solidFill>
              </a:rPr>
              <a:t>markets’ sentiment</a:t>
            </a:r>
            <a:r>
              <a:rPr lang="en-US" b="0" i="0" dirty="0">
                <a:solidFill>
                  <a:srgbClr val="000000"/>
                </a:solidFill>
                <a:effectLst/>
                <a:latin typeface="-apple-system"/>
              </a:rPr>
              <a:t>. It also provides valuable insights during </a:t>
            </a:r>
            <a:r>
              <a:rPr lang="en-US" b="1" dirty="0">
                <a:solidFill>
                  <a:schemeClr val="accent1">
                    <a:lumMod val="50000"/>
                  </a:schemeClr>
                </a:solidFill>
              </a:rPr>
              <a:t>elections</a:t>
            </a:r>
            <a:r>
              <a:rPr lang="en-US" b="0" i="0" dirty="0">
                <a:solidFill>
                  <a:srgbClr val="000000"/>
                </a:solidFill>
                <a:effectLst/>
                <a:latin typeface="-apple-system"/>
              </a:rPr>
              <a:t>.</a:t>
            </a:r>
            <a:endParaRPr lang="en-US" dirty="0"/>
          </a:p>
        </p:txBody>
      </p:sp>
    </p:spTree>
    <p:extLst>
      <p:ext uri="{BB962C8B-B14F-4D97-AF65-F5344CB8AC3E}">
        <p14:creationId xmlns:p14="http://schemas.microsoft.com/office/powerpoint/2010/main" val="39882453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91AB46-8237-3A60-23A2-95DCDA218A4B}"/>
              </a:ext>
            </a:extLst>
          </p:cNvPr>
          <p:cNvSpPr>
            <a:spLocks noGrp="1"/>
          </p:cNvSpPr>
          <p:nvPr>
            <p:ph idx="1"/>
          </p:nvPr>
        </p:nvSpPr>
        <p:spPr>
          <a:xfrm>
            <a:off x="266700" y="830709"/>
            <a:ext cx="4939284" cy="3612305"/>
          </a:xfrm>
        </p:spPr>
        <p:txBody>
          <a:bodyPr>
            <a:noAutofit/>
          </a:bodyPr>
          <a:lstStyle/>
          <a:p>
            <a:pPr marR="0" algn="just">
              <a:lnSpc>
                <a:spcPct val="100000"/>
              </a:lnSpc>
              <a:spcBef>
                <a:spcPts val="1200"/>
              </a:spcBef>
              <a:spcAft>
                <a:spcPts val="400"/>
              </a:spcAft>
              <a:tabLst>
                <a:tab pos="2610485" algn="ctr"/>
                <a:tab pos="5039360" algn="r"/>
              </a:tabLst>
            </a:pPr>
            <a:r>
              <a:rPr lang="en-US" sz="1600" b="1" dirty="0">
                <a:solidFill>
                  <a:schemeClr val="accent1">
                    <a:lumMod val="50000"/>
                  </a:schemeClr>
                </a:solidFill>
                <a:effectLst/>
                <a:ea typeface="PMingLiU" panose="02020500000000000000" pitchFamily="18" charset="-120"/>
              </a:rPr>
              <a:t>Node Feature Matrix</a:t>
            </a:r>
          </a:p>
          <a:p>
            <a:pPr marL="285750" marR="0" indent="-285750" algn="just">
              <a:lnSpc>
                <a:spcPct val="100000"/>
              </a:lnSpc>
              <a:spcBef>
                <a:spcPts val="1200"/>
              </a:spcBef>
              <a:spcAft>
                <a:spcPts val="1200"/>
              </a:spcAft>
              <a:buFont typeface="Arial" panose="020B0604020202020204" pitchFamily="34" charset="0"/>
              <a:buChar char="•"/>
              <a:tabLst>
                <a:tab pos="2610485" algn="ctr"/>
                <a:tab pos="5039360" algn="r"/>
              </a:tabLst>
            </a:pPr>
            <a:r>
              <a:rPr lang="en-US" sz="1400" dirty="0">
                <a:ea typeface="PMingLiU" panose="02020500000000000000" pitchFamily="18" charset="-120"/>
              </a:rPr>
              <a:t>BERT</a:t>
            </a:r>
            <a:r>
              <a:rPr lang="zh-TW" altLang="en-US" sz="1400" dirty="0">
                <a:ea typeface="PMingLiU" panose="02020500000000000000" pitchFamily="18" charset="-120"/>
              </a:rPr>
              <a:t> </a:t>
            </a:r>
            <a:r>
              <a:rPr lang="en-US" altLang="zh-TW" sz="1400" dirty="0">
                <a:ea typeface="PMingLiU" panose="02020500000000000000" pitchFamily="18" charset="-120"/>
              </a:rPr>
              <a:t>is</a:t>
            </a:r>
            <a:r>
              <a:rPr lang="zh-TW" altLang="en-US" sz="1400" dirty="0">
                <a:ea typeface="PMingLiU" panose="02020500000000000000" pitchFamily="18" charset="-120"/>
              </a:rPr>
              <a:t> </a:t>
            </a:r>
            <a:r>
              <a:rPr lang="en-US" altLang="zh-TW" sz="1400" dirty="0">
                <a:ea typeface="PMingLiU" panose="02020500000000000000" pitchFamily="18" charset="-120"/>
              </a:rPr>
              <a:t>used</a:t>
            </a:r>
            <a:r>
              <a:rPr lang="zh-TW" altLang="en-US" sz="1400" dirty="0">
                <a:ea typeface="PMingLiU" panose="02020500000000000000" pitchFamily="18" charset="-120"/>
              </a:rPr>
              <a:t> </a:t>
            </a:r>
            <a:r>
              <a:rPr lang="en-US" altLang="zh-TW" sz="1400" dirty="0">
                <a:ea typeface="PMingLiU" panose="02020500000000000000" pitchFamily="18" charset="-120"/>
              </a:rPr>
              <a:t>to</a:t>
            </a:r>
            <a:r>
              <a:rPr lang="zh-TW" altLang="en-US" sz="1400" dirty="0">
                <a:ea typeface="PMingLiU" panose="02020500000000000000" pitchFamily="18" charset="-120"/>
              </a:rPr>
              <a:t> </a:t>
            </a:r>
            <a:r>
              <a:rPr lang="en-US" altLang="zh-TW" sz="1400" dirty="0">
                <a:ea typeface="PMingLiU" panose="02020500000000000000" pitchFamily="18" charset="-120"/>
              </a:rPr>
              <a:t>project each tweet into a fix-length representation. The hidden representation of the [CLS] token is used as the representation for each tweet.</a:t>
            </a:r>
            <a:endParaRPr lang="en-US" sz="1400" dirty="0">
              <a:ea typeface="PMingLiU" panose="02020500000000000000" pitchFamily="18" charset="-120"/>
            </a:endParaRPr>
          </a:p>
          <a:p>
            <a:pPr algn="just">
              <a:lnSpc>
                <a:spcPct val="100000"/>
              </a:lnSpc>
              <a:spcBef>
                <a:spcPts val="1200"/>
              </a:spcBef>
              <a:spcAft>
                <a:spcPts val="400"/>
              </a:spcAft>
              <a:tabLst>
                <a:tab pos="2610485" algn="ctr"/>
                <a:tab pos="5039360" algn="r"/>
              </a:tabLst>
            </a:pPr>
            <a:endParaRPr lang="en-US" sz="1600" b="1" dirty="0">
              <a:solidFill>
                <a:schemeClr val="accent1">
                  <a:lumMod val="50000"/>
                </a:schemeClr>
              </a:solidFill>
              <a:ea typeface="PMingLiU" panose="02020500000000000000" pitchFamily="18" charset="-120"/>
            </a:endParaRPr>
          </a:p>
          <a:p>
            <a:pPr algn="just">
              <a:lnSpc>
                <a:spcPct val="100000"/>
              </a:lnSpc>
              <a:spcBef>
                <a:spcPts val="1200"/>
              </a:spcBef>
              <a:spcAft>
                <a:spcPts val="400"/>
              </a:spcAft>
              <a:tabLst>
                <a:tab pos="2610485" algn="ctr"/>
                <a:tab pos="5039360" algn="r"/>
              </a:tabLst>
            </a:pPr>
            <a:r>
              <a:rPr lang="en-US" sz="1600" b="1" dirty="0">
                <a:solidFill>
                  <a:schemeClr val="accent1">
                    <a:lumMod val="50000"/>
                  </a:schemeClr>
                </a:solidFill>
                <a:ea typeface="PMingLiU" panose="02020500000000000000" pitchFamily="18" charset="-120"/>
              </a:rPr>
              <a:t>Edge Connectivity Matrix</a:t>
            </a:r>
          </a:p>
          <a:p>
            <a:pPr marL="285750" indent="-285750" algn="just">
              <a:lnSpc>
                <a:spcPct val="100000"/>
              </a:lnSpc>
              <a:spcBef>
                <a:spcPts val="1200"/>
              </a:spcBef>
              <a:spcAft>
                <a:spcPts val="1200"/>
              </a:spcAft>
              <a:buFont typeface="Arial" panose="020B0604020202020204" pitchFamily="34" charset="0"/>
              <a:buChar char="•"/>
              <a:tabLst>
                <a:tab pos="2610485" algn="ctr"/>
                <a:tab pos="5039360" algn="r"/>
              </a:tabLst>
            </a:pPr>
            <a:r>
              <a:rPr lang="en-GB" sz="1400" dirty="0">
                <a:ea typeface="PMingLiU" panose="02020500000000000000" pitchFamily="18" charset="-120"/>
              </a:rPr>
              <a:t>Forces the query not to attend to the key and value vectors in future positions. </a:t>
            </a:r>
          </a:p>
          <a:p>
            <a:pPr marL="285750" indent="-285750" algn="just">
              <a:lnSpc>
                <a:spcPct val="100000"/>
              </a:lnSpc>
              <a:spcBef>
                <a:spcPts val="1200"/>
              </a:spcBef>
              <a:spcAft>
                <a:spcPts val="1200"/>
              </a:spcAft>
              <a:buFont typeface="Arial" panose="020B0604020202020204" pitchFamily="34" charset="0"/>
              <a:buChar char="•"/>
              <a:tabLst>
                <a:tab pos="2610485" algn="ctr"/>
                <a:tab pos="5039360" algn="r"/>
              </a:tabLst>
            </a:pPr>
            <a:r>
              <a:rPr lang="en-GB" sz="1400" dirty="0">
                <a:ea typeface="PMingLiU" panose="02020500000000000000" pitchFamily="18" charset="-120"/>
              </a:rPr>
              <a:t>Compute the attention scores that belong to the path of positions from the source post to the latest reply. </a:t>
            </a:r>
            <a:endParaRPr lang="en-US" sz="1400" dirty="0">
              <a:ea typeface="PMingLiU" panose="02020500000000000000" pitchFamily="18" charset="-120"/>
            </a:endParaRPr>
          </a:p>
        </p:txBody>
      </p:sp>
      <p:sp>
        <p:nvSpPr>
          <p:cNvPr id="4" name="Title 3">
            <a:extLst>
              <a:ext uri="{FF2B5EF4-FFF2-40B4-BE49-F238E27FC236}">
                <a16:creationId xmlns:a16="http://schemas.microsoft.com/office/drawing/2014/main" id="{4FCAB5A2-8029-C520-C894-B009BAE13DE8}"/>
              </a:ext>
            </a:extLst>
          </p:cNvPr>
          <p:cNvSpPr>
            <a:spLocks noGrp="1"/>
          </p:cNvSpPr>
          <p:nvPr>
            <p:ph type="title"/>
          </p:nvPr>
        </p:nvSpPr>
        <p:spPr/>
        <p:txBody>
          <a:bodyPr/>
          <a:lstStyle/>
          <a:p>
            <a:r>
              <a:rPr lang="en-US"/>
              <a:t>Casual </a:t>
            </a:r>
            <a:r>
              <a:rPr lang="en-US" err="1"/>
              <a:t>Dffused</a:t>
            </a:r>
            <a:r>
              <a:rPr lang="en-US"/>
              <a:t> Graph-Transformer Network</a:t>
            </a:r>
          </a:p>
        </p:txBody>
      </p:sp>
      <p:pic>
        <p:nvPicPr>
          <p:cNvPr id="10" name="Picture 9">
            <a:extLst>
              <a:ext uri="{FF2B5EF4-FFF2-40B4-BE49-F238E27FC236}">
                <a16:creationId xmlns:a16="http://schemas.microsoft.com/office/drawing/2014/main" id="{2C0B4316-DF7A-713A-3B55-B4663AC856DE}"/>
              </a:ext>
            </a:extLst>
          </p:cNvPr>
          <p:cNvPicPr>
            <a:picLocks noChangeAspect="1"/>
          </p:cNvPicPr>
          <p:nvPr/>
        </p:nvPicPr>
        <p:blipFill rotWithShape="1">
          <a:blip r:embed="rId2"/>
          <a:srcRect l="7659" b="13620"/>
          <a:stretch/>
        </p:blipFill>
        <p:spPr>
          <a:xfrm>
            <a:off x="5346220" y="2347783"/>
            <a:ext cx="3652301" cy="2795717"/>
          </a:xfrm>
          <a:prstGeom prst="rect">
            <a:avLst/>
          </a:prstGeom>
        </p:spPr>
      </p:pic>
      <p:pic>
        <p:nvPicPr>
          <p:cNvPr id="12" name="Picture 11" descr="A diagram of a mask construction&#10;&#10;Description automatically generated">
            <a:extLst>
              <a:ext uri="{FF2B5EF4-FFF2-40B4-BE49-F238E27FC236}">
                <a16:creationId xmlns:a16="http://schemas.microsoft.com/office/drawing/2014/main" id="{56970F40-2BCC-C0DD-03E7-7348413AD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493" y="543611"/>
            <a:ext cx="3361770" cy="1668247"/>
          </a:xfrm>
          <a:prstGeom prst="rect">
            <a:avLst/>
          </a:prstGeom>
        </p:spPr>
      </p:pic>
      <p:sp>
        <p:nvSpPr>
          <p:cNvPr id="3" name="Slide Number Placeholder 2">
            <a:extLst>
              <a:ext uri="{FF2B5EF4-FFF2-40B4-BE49-F238E27FC236}">
                <a16:creationId xmlns:a16="http://schemas.microsoft.com/office/drawing/2014/main" id="{C808848E-9875-5095-ACBF-5E5F9EDB4D69}"/>
              </a:ext>
            </a:extLst>
          </p:cNvPr>
          <p:cNvSpPr>
            <a:spLocks noGrp="1"/>
          </p:cNvSpPr>
          <p:nvPr>
            <p:ph type="sldNum" sz="quarter" idx="12"/>
          </p:nvPr>
        </p:nvSpPr>
        <p:spPr>
          <a:xfrm>
            <a:off x="7045549" y="5031887"/>
            <a:ext cx="2057400" cy="223225"/>
          </a:xfrm>
        </p:spPr>
        <p:txBody>
          <a:bodyPr/>
          <a:lstStyle/>
          <a:p>
            <a:fld id="{2B7B873C-A46E-4878-A014-BF36A57BE664}" type="slidenum">
              <a:rPr lang="en-US" smtClean="0"/>
              <a:pPr/>
              <a:t>50</a:t>
            </a:fld>
            <a:endParaRPr lang="en-US" dirty="0"/>
          </a:p>
        </p:txBody>
      </p:sp>
    </p:spTree>
    <p:extLst>
      <p:ext uri="{BB962C8B-B14F-4D97-AF65-F5344CB8AC3E}">
        <p14:creationId xmlns:p14="http://schemas.microsoft.com/office/powerpoint/2010/main" val="41508611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E0413-3E4F-7556-C457-187FC230717E}"/>
              </a:ext>
            </a:extLst>
          </p:cNvPr>
          <p:cNvSpPr>
            <a:spLocks noGrp="1"/>
          </p:cNvSpPr>
          <p:nvPr>
            <p:ph type="title"/>
          </p:nvPr>
        </p:nvSpPr>
        <p:spPr/>
        <p:txBody>
          <a:bodyPr/>
          <a:lstStyle/>
          <a:p>
            <a:r>
              <a:rPr lang="en-US"/>
              <a:t>Illustration of Attention Mask</a:t>
            </a:r>
          </a:p>
        </p:txBody>
      </p:sp>
      <p:sp>
        <p:nvSpPr>
          <p:cNvPr id="5" name="Rectangle 2">
            <a:extLst>
              <a:ext uri="{FF2B5EF4-FFF2-40B4-BE49-F238E27FC236}">
                <a16:creationId xmlns:a16="http://schemas.microsoft.com/office/drawing/2014/main" id="{1E645252-B04C-7A2E-15D7-BC35219338C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8" descr="A picture containing line, rectangle, screenshot, square&#10;&#10;Description automatically generated">
            <a:extLst>
              <a:ext uri="{FF2B5EF4-FFF2-40B4-BE49-F238E27FC236}">
                <a16:creationId xmlns:a16="http://schemas.microsoft.com/office/drawing/2014/main" id="{4CFF7155-94F9-328A-0EE5-836BCCDBF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762" y="3243072"/>
            <a:ext cx="6909634" cy="17424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9608A8-970E-1767-E050-BBB4E79DC9F8}"/>
              </a:ext>
            </a:extLst>
          </p:cNvPr>
          <p:cNvSpPr txBox="1"/>
          <p:nvPr/>
        </p:nvSpPr>
        <p:spPr>
          <a:xfrm>
            <a:off x="274320" y="706897"/>
            <a:ext cx="7880780" cy="1990288"/>
          </a:xfrm>
          <a:prstGeom prst="rect">
            <a:avLst/>
          </a:prstGeom>
          <a:noFill/>
        </p:spPr>
        <p:txBody>
          <a:bodyPr wrap="square" rtlCol="0">
            <a:spAutoFit/>
          </a:bodyPr>
          <a:lstStyle/>
          <a:p>
            <a:pPr algn="just">
              <a:lnSpc>
                <a:spcPct val="100000"/>
              </a:lnSpc>
              <a:spcBef>
                <a:spcPts val="1200"/>
              </a:spcBef>
              <a:spcAft>
                <a:spcPts val="400"/>
              </a:spcAft>
              <a:tabLst>
                <a:tab pos="2610485" algn="ctr"/>
                <a:tab pos="5039360" algn="r"/>
              </a:tabLst>
            </a:pPr>
            <a:r>
              <a:rPr lang="en-GB" b="1">
                <a:solidFill>
                  <a:schemeClr val="accent1">
                    <a:lumMod val="50000"/>
                  </a:schemeClr>
                </a:solidFill>
                <a:latin typeface="Arial" panose="020B0604020202020204" pitchFamily="34" charset="0"/>
                <a:ea typeface="PMingLiU" panose="02020500000000000000" pitchFamily="18" charset="-120"/>
                <a:cs typeface="Arial" panose="020B0604020202020204" pitchFamily="34" charset="0"/>
              </a:rPr>
              <a:t>Causal Graph-Aware Attention Mask</a:t>
            </a:r>
            <a:endParaRPr lang="en-GB" sz="1800" b="1">
              <a:solidFill>
                <a:schemeClr val="accent1">
                  <a:lumMod val="50000"/>
                </a:schemeClr>
              </a:solidFill>
              <a:latin typeface="Arial" panose="020B0604020202020204" pitchFamily="34" charset="0"/>
              <a:ea typeface="PMingLiU" panose="02020500000000000000" pitchFamily="18" charset="-120"/>
              <a:cs typeface="Arial" panose="020B0604020202020204" pitchFamily="34" charset="0"/>
            </a:endParaRPr>
          </a:p>
          <a:p>
            <a:pPr marL="285750" indent="-285750" algn="just">
              <a:lnSpc>
                <a:spcPct val="100000"/>
              </a:lnSpc>
              <a:spcBef>
                <a:spcPts val="1200"/>
              </a:spcBef>
              <a:spcAft>
                <a:spcPts val="1200"/>
              </a:spcAft>
              <a:buFont typeface="Arial" panose="020B0604020202020204" pitchFamily="34" charset="0"/>
              <a:buChar char="•"/>
              <a:tabLst>
                <a:tab pos="2610485" algn="ctr"/>
                <a:tab pos="5039360" algn="r"/>
              </a:tabLst>
            </a:pPr>
            <a:r>
              <a:rPr lang="en-GB" sz="1800">
                <a:latin typeface="Arial" panose="020B0604020202020204" pitchFamily="34" charset="0"/>
                <a:ea typeface="PMingLiU" panose="02020500000000000000" pitchFamily="18" charset="-120"/>
                <a:cs typeface="Arial" panose="020B0604020202020204" pitchFamily="34" charset="0"/>
              </a:rPr>
              <a:t>Force the query not to attend to the key and value vectors in future positions. </a:t>
            </a:r>
          </a:p>
          <a:p>
            <a:pPr marL="285750" indent="-285750" algn="just">
              <a:lnSpc>
                <a:spcPct val="100000"/>
              </a:lnSpc>
              <a:spcBef>
                <a:spcPts val="1200"/>
              </a:spcBef>
              <a:spcAft>
                <a:spcPts val="1200"/>
              </a:spcAft>
              <a:buFont typeface="Arial" panose="020B0604020202020204" pitchFamily="34" charset="0"/>
              <a:buChar char="•"/>
              <a:tabLst>
                <a:tab pos="2610485" algn="ctr"/>
                <a:tab pos="5039360" algn="r"/>
              </a:tabLst>
            </a:pPr>
            <a:r>
              <a:rPr lang="en-GB" sz="1800">
                <a:latin typeface="Arial" panose="020B0604020202020204" pitchFamily="34" charset="0"/>
                <a:ea typeface="PMingLiU" panose="02020500000000000000" pitchFamily="18" charset="-120"/>
                <a:cs typeface="Arial" panose="020B0604020202020204" pitchFamily="34" charset="0"/>
              </a:rPr>
              <a:t>Compute the attention scores that belong to the path of positions from the source post to the latest reply.</a:t>
            </a:r>
            <a:endParaRPr lang="en-US">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0E4642D-88D9-E73C-9CAA-269090758AD6}"/>
              </a:ext>
            </a:extLst>
          </p:cNvPr>
          <p:cNvSpPr>
            <a:spLocks noGrp="1"/>
          </p:cNvSpPr>
          <p:nvPr>
            <p:ph type="sldNum" sz="quarter" idx="12"/>
          </p:nvPr>
        </p:nvSpPr>
        <p:spPr/>
        <p:txBody>
          <a:bodyPr/>
          <a:lstStyle/>
          <a:p>
            <a:fld id="{2B7B873C-A46E-4878-A014-BF36A57BE664}" type="slidenum">
              <a:rPr lang="en-US" smtClean="0"/>
              <a:pPr/>
              <a:t>51</a:t>
            </a:fld>
            <a:endParaRPr lang="en-US"/>
          </a:p>
        </p:txBody>
      </p:sp>
    </p:spTree>
    <p:extLst>
      <p:ext uri="{BB962C8B-B14F-4D97-AF65-F5344CB8AC3E}">
        <p14:creationId xmlns:p14="http://schemas.microsoft.com/office/powerpoint/2010/main" val="3065492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diagram of a diagram of a diagram&#10;&#10;Description automatically generated with medium confidence">
            <a:extLst>
              <a:ext uri="{FF2B5EF4-FFF2-40B4-BE49-F238E27FC236}">
                <a16:creationId xmlns:a16="http://schemas.microsoft.com/office/drawing/2014/main" id="{DBC1B774-0BB2-9B38-70AE-11434C2367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53346" y="2849282"/>
            <a:ext cx="5090654" cy="1590829"/>
          </a:xfrm>
        </p:spPr>
      </p:pic>
      <p:sp>
        <p:nvSpPr>
          <p:cNvPr id="4" name="Title 3">
            <a:extLst>
              <a:ext uri="{FF2B5EF4-FFF2-40B4-BE49-F238E27FC236}">
                <a16:creationId xmlns:a16="http://schemas.microsoft.com/office/drawing/2014/main" id="{F355BB54-A5A3-0DF1-4E01-99656B0BC368}"/>
              </a:ext>
            </a:extLst>
          </p:cNvPr>
          <p:cNvSpPr>
            <a:spLocks noGrp="1"/>
          </p:cNvSpPr>
          <p:nvPr>
            <p:ph type="title"/>
          </p:nvPr>
        </p:nvSpPr>
        <p:spPr/>
        <p:txBody>
          <a:bodyPr>
            <a:normAutofit/>
          </a:bodyPr>
          <a:lstStyle/>
          <a:p>
            <a:r>
              <a:rPr lang="en-US"/>
              <a:t>Message Passing and Causal Representations</a:t>
            </a:r>
          </a:p>
        </p:txBody>
      </p:sp>
      <p:sp>
        <p:nvSpPr>
          <p:cNvPr id="9" name="TextBox 8">
            <a:extLst>
              <a:ext uri="{FF2B5EF4-FFF2-40B4-BE49-F238E27FC236}">
                <a16:creationId xmlns:a16="http://schemas.microsoft.com/office/drawing/2014/main" id="{D27DF4D4-9C3B-27BE-1498-9F5A60E49CA9}"/>
              </a:ext>
            </a:extLst>
          </p:cNvPr>
          <p:cNvSpPr txBox="1"/>
          <p:nvPr/>
        </p:nvSpPr>
        <p:spPr>
          <a:xfrm>
            <a:off x="107121" y="924032"/>
            <a:ext cx="4038572" cy="1190069"/>
          </a:xfrm>
          <a:prstGeom prst="rect">
            <a:avLst/>
          </a:prstGeom>
          <a:noFill/>
        </p:spPr>
        <p:txBody>
          <a:bodyPr wrap="square" rtlCol="0">
            <a:spAutoFit/>
          </a:bodyPr>
          <a:lstStyle/>
          <a:p>
            <a:pPr algn="just">
              <a:lnSpc>
                <a:spcPct val="100000"/>
              </a:lnSpc>
              <a:spcBef>
                <a:spcPts val="1200"/>
              </a:spcBef>
              <a:spcAft>
                <a:spcPts val="400"/>
              </a:spcAft>
              <a:tabLst>
                <a:tab pos="2610485" algn="ctr"/>
                <a:tab pos="5039360" algn="r"/>
              </a:tabLst>
            </a:pPr>
            <a:r>
              <a:rPr lang="en-GB" sz="1600" b="1" dirty="0">
                <a:solidFill>
                  <a:schemeClr val="accent1">
                    <a:lumMod val="50000"/>
                  </a:schemeClr>
                </a:solidFill>
                <a:latin typeface="Arial" panose="020B0604020202020204" pitchFamily="34" charset="0"/>
                <a:ea typeface="PMingLiU" panose="02020500000000000000" pitchFamily="18" charset="-120"/>
                <a:cs typeface="Arial" panose="020B0604020202020204" pitchFamily="34" charset="0"/>
              </a:rPr>
              <a:t>Message Passing</a:t>
            </a:r>
          </a:p>
          <a:p>
            <a:pPr marL="285750" indent="-285750" algn="just">
              <a:lnSpc>
                <a:spcPct val="100000"/>
              </a:lnSpc>
              <a:spcBef>
                <a:spcPts val="1200"/>
              </a:spcBef>
              <a:spcAft>
                <a:spcPts val="1200"/>
              </a:spcAft>
              <a:buFont typeface="Arial" panose="020B0604020202020204" pitchFamily="34" charset="0"/>
              <a:buChar char="•"/>
              <a:tabLst>
                <a:tab pos="2610485" algn="ctr"/>
                <a:tab pos="5039360" algn="r"/>
              </a:tabLst>
            </a:pPr>
            <a:r>
              <a:rPr lang="en-GB" sz="1400" dirty="0">
                <a:latin typeface="Arial" panose="020B0604020202020204" pitchFamily="34" charset="0"/>
                <a:ea typeface="PMingLiU" panose="02020500000000000000" pitchFamily="18" charset="-120"/>
                <a:cs typeface="Arial" panose="020B0604020202020204" pitchFamily="34" charset="0"/>
              </a:rPr>
              <a:t>We use a two-layer Transformer encoder to model a message and the corresponding nodes all the way to the source post.</a:t>
            </a:r>
            <a:endParaRPr lang="en-US" sz="1400" dirty="0">
              <a:latin typeface="Arial" panose="020B0604020202020204" pitchFamily="34" charset="0"/>
              <a:cs typeface="Arial" panose="020B0604020202020204" pitchFamily="34" charset="0"/>
            </a:endParaRPr>
          </a:p>
        </p:txBody>
      </p:sp>
      <p:pic>
        <p:nvPicPr>
          <p:cNvPr id="11" name="Picture 10" descr="A diagram of a self-attention process&#10;&#10;Description automatically generated">
            <a:extLst>
              <a:ext uri="{FF2B5EF4-FFF2-40B4-BE49-F238E27FC236}">
                <a16:creationId xmlns:a16="http://schemas.microsoft.com/office/drawing/2014/main" id="{AE41A56D-4815-15A3-2EA0-0B33ACCD81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387" y="924032"/>
            <a:ext cx="4038571" cy="1669388"/>
          </a:xfrm>
          <a:prstGeom prst="rect">
            <a:avLst/>
          </a:prstGeom>
        </p:spPr>
      </p:pic>
      <p:sp>
        <p:nvSpPr>
          <p:cNvPr id="13" name="TextBox 12">
            <a:extLst>
              <a:ext uri="{FF2B5EF4-FFF2-40B4-BE49-F238E27FC236}">
                <a16:creationId xmlns:a16="http://schemas.microsoft.com/office/drawing/2014/main" id="{80623909-F41A-1021-FD9B-A458A54912D2}"/>
              </a:ext>
            </a:extLst>
          </p:cNvPr>
          <p:cNvSpPr txBox="1"/>
          <p:nvPr/>
        </p:nvSpPr>
        <p:spPr>
          <a:xfrm>
            <a:off x="107121" y="3049661"/>
            <a:ext cx="3878263" cy="1190069"/>
          </a:xfrm>
          <a:prstGeom prst="rect">
            <a:avLst/>
          </a:prstGeom>
          <a:noFill/>
        </p:spPr>
        <p:txBody>
          <a:bodyPr wrap="square">
            <a:spAutoFit/>
          </a:bodyPr>
          <a:lstStyle/>
          <a:p>
            <a:pPr algn="just">
              <a:spcBef>
                <a:spcPts val="1200"/>
              </a:spcBef>
              <a:spcAft>
                <a:spcPts val="400"/>
              </a:spcAft>
              <a:tabLst>
                <a:tab pos="2610485" algn="ctr"/>
                <a:tab pos="5039360" algn="r"/>
              </a:tabLst>
            </a:pPr>
            <a:r>
              <a:rPr lang="en-GB" sz="1600" b="1" dirty="0">
                <a:solidFill>
                  <a:schemeClr val="accent1">
                    <a:lumMod val="50000"/>
                  </a:schemeClr>
                </a:solidFill>
                <a:latin typeface="Arial" panose="020B0604020202020204" pitchFamily="34" charset="0"/>
                <a:ea typeface="PMingLiU" panose="02020500000000000000" pitchFamily="18" charset="-120"/>
                <a:cs typeface="Arial" panose="020B0604020202020204" pitchFamily="34" charset="0"/>
              </a:rPr>
              <a:t>Causal Hidden Representations</a:t>
            </a:r>
          </a:p>
          <a:p>
            <a:pPr marL="285750" indent="-285750" algn="just">
              <a:spcBef>
                <a:spcPts val="1200"/>
              </a:spcBef>
              <a:spcAft>
                <a:spcPts val="1200"/>
              </a:spcAft>
              <a:buFont typeface="Arial" panose="020B0604020202020204" pitchFamily="34" charset="0"/>
              <a:buChar char="•"/>
              <a:tabLst>
                <a:tab pos="2610485" algn="ctr"/>
                <a:tab pos="5039360" algn="r"/>
              </a:tabLst>
            </a:pPr>
            <a:r>
              <a:rPr lang="en-GB" sz="1400" dirty="0">
                <a:latin typeface="Arial" panose="020B0604020202020204" pitchFamily="34" charset="0"/>
                <a:ea typeface="PMingLiU" panose="02020500000000000000" pitchFamily="18" charset="-120"/>
                <a:cs typeface="Arial" panose="020B0604020202020204" pitchFamily="34" charset="0"/>
              </a:rPr>
              <a:t>Due to the nature of the proposed attention mask, the hidden representations of the graph is causal.</a:t>
            </a:r>
            <a:endParaRPr lang="en-US" sz="1400" dirty="0">
              <a:latin typeface="Arial" panose="020B0604020202020204" pitchFamily="34" charset="0"/>
              <a:ea typeface="PMingLiU" panose="02020500000000000000" pitchFamily="18" charset="-120"/>
              <a:cs typeface="Arial" panose="020B0604020202020204" pitchFamily="34" charset="0"/>
            </a:endParaRPr>
          </a:p>
        </p:txBody>
      </p:sp>
      <p:sp>
        <p:nvSpPr>
          <p:cNvPr id="2" name="Slide Number Placeholder 1">
            <a:extLst>
              <a:ext uri="{FF2B5EF4-FFF2-40B4-BE49-F238E27FC236}">
                <a16:creationId xmlns:a16="http://schemas.microsoft.com/office/drawing/2014/main" id="{A3EBEE88-EF44-6392-4E15-EAC1E3973231}"/>
              </a:ext>
            </a:extLst>
          </p:cNvPr>
          <p:cNvSpPr>
            <a:spLocks noGrp="1"/>
          </p:cNvSpPr>
          <p:nvPr>
            <p:ph type="sldNum" sz="quarter" idx="12"/>
          </p:nvPr>
        </p:nvSpPr>
        <p:spPr/>
        <p:txBody>
          <a:bodyPr/>
          <a:lstStyle/>
          <a:p>
            <a:fld id="{2B7B873C-A46E-4878-A014-BF36A57BE664}" type="slidenum">
              <a:rPr lang="en-US" smtClean="0"/>
              <a:pPr/>
              <a:t>52</a:t>
            </a:fld>
            <a:endParaRPr lang="en-US"/>
          </a:p>
        </p:txBody>
      </p:sp>
    </p:spTree>
    <p:extLst>
      <p:ext uri="{BB962C8B-B14F-4D97-AF65-F5344CB8AC3E}">
        <p14:creationId xmlns:p14="http://schemas.microsoft.com/office/powerpoint/2010/main" val="2727439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530C3B8-C62E-ED77-78CC-A76CD26439EF}"/>
                  </a:ext>
                </a:extLst>
              </p:cNvPr>
              <p:cNvSpPr>
                <a:spLocks noGrp="1"/>
              </p:cNvSpPr>
              <p:nvPr>
                <p:ph idx="1"/>
              </p:nvPr>
            </p:nvSpPr>
            <p:spPr/>
            <p:txBody>
              <a:bodyPr>
                <a:noAutofit/>
              </a:bodyPr>
              <a:lstStyle/>
              <a:p>
                <a:pPr marR="0" algn="just">
                  <a:lnSpc>
                    <a:spcPct val="100000"/>
                  </a:lnSpc>
                  <a:spcBef>
                    <a:spcPts val="1200"/>
                  </a:spcBef>
                  <a:spcAft>
                    <a:spcPts val="400"/>
                  </a:spcAft>
                  <a:tabLst>
                    <a:tab pos="2610485" algn="ctr"/>
                    <a:tab pos="5039360" algn="r"/>
                  </a:tabLst>
                </a:pPr>
                <a:r>
                  <a:rPr lang="en-GB" sz="1600" b="1">
                    <a:solidFill>
                      <a:schemeClr val="accent1">
                        <a:lumMod val="50000"/>
                      </a:schemeClr>
                    </a:solidFill>
                    <a:ea typeface="PMingLiU" panose="02020500000000000000" pitchFamily="18" charset="-120"/>
                  </a:rPr>
                  <a:t>Source-Guided Incremental Attention Pooling</a:t>
                </a:r>
              </a:p>
              <a:p>
                <a:pPr marL="457200" marR="0" indent="-457200" algn="just">
                  <a:lnSpc>
                    <a:spcPct val="100000"/>
                  </a:lnSpc>
                  <a:spcBef>
                    <a:spcPts val="600"/>
                  </a:spcBef>
                  <a:spcAft>
                    <a:spcPts val="1200"/>
                  </a:spcAft>
                  <a:buFont typeface="Arial" panose="020B0604020202020204" pitchFamily="34" charset="0"/>
                  <a:buChar char="•"/>
                </a:pPr>
                <a:r>
                  <a:rPr lang="en-GB" sz="1400">
                    <a:effectLst/>
                    <a:ea typeface="PMingLiU" panose="02020500000000000000" pitchFamily="18" charset="-120"/>
                  </a:rPr>
                  <a:t>We use Multilayer Perceptron (MLP) to calculate the importance of the feature </a:t>
                </a:r>
                <a14:m>
                  <m:oMath xmlns:m="http://schemas.openxmlformats.org/officeDocument/2006/math">
                    <m:sSub>
                      <m:sSubPr>
                        <m:ctrlPr>
                          <a:rPr lang="en-US" sz="14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GB" sz="1400" i="1">
                            <a:effectLst/>
                            <a:latin typeface="Cambria Math" panose="02040503050406030204" pitchFamily="18" charset="0"/>
                            <a:ea typeface="PMingLiU" panose="02020500000000000000" pitchFamily="18" charset="-120"/>
                            <a:cs typeface="Times New Roman" panose="02020603050405020304" pitchFamily="18" charset="0"/>
                          </a:rPr>
                          <m:t>𝑎</m:t>
                        </m:r>
                      </m:e>
                      <m:sub>
                        <m:r>
                          <a:rPr lang="en-GB" sz="1400" i="1">
                            <a:effectLst/>
                            <a:latin typeface="Cambria Math" panose="02040503050406030204" pitchFamily="18" charset="0"/>
                            <a:ea typeface="PMingLiU" panose="02020500000000000000" pitchFamily="18" charset="-120"/>
                            <a:cs typeface="Times New Roman" panose="02020603050405020304" pitchFamily="18" charset="0"/>
                          </a:rPr>
                          <m:t>𝑡</m:t>
                        </m:r>
                      </m:sub>
                    </m:sSub>
                  </m:oMath>
                </a14:m>
                <a:r>
                  <a:rPr lang="en-GB" sz="1400">
                    <a:effectLst/>
                    <a:ea typeface="PMingLiU" panose="02020500000000000000" pitchFamily="18" charset="-120"/>
                  </a:rPr>
                  <a:t> at any timestamp </a:t>
                </a:r>
                <a14:m>
                  <m:oMath xmlns:m="http://schemas.openxmlformats.org/officeDocument/2006/math">
                    <m:r>
                      <a:rPr lang="en-GB" sz="1400" i="1">
                        <a:effectLst/>
                        <a:latin typeface="Cambria Math" panose="02040503050406030204" pitchFamily="18" charset="0"/>
                        <a:ea typeface="PMingLiU" panose="02020500000000000000" pitchFamily="18" charset="-120"/>
                        <a:cs typeface="Times New Roman" panose="02020603050405020304" pitchFamily="18" charset="0"/>
                      </a:rPr>
                      <m:t>𝑡</m:t>
                    </m:r>
                  </m:oMath>
                </a14:m>
                <a:r>
                  <a:rPr lang="en-GB" sz="1400">
                    <a:effectLst/>
                    <a:ea typeface="PMingLiU" panose="02020500000000000000" pitchFamily="18" charset="-120"/>
                  </a:rPr>
                  <a:t>, given by:</a:t>
                </a:r>
                <a:endParaRPr lang="en-US" sz="1400">
                  <a:effectLst/>
                  <a:ea typeface="PMingLiU" panose="02020500000000000000" pitchFamily="18" charset="-120"/>
                </a:endParaRPr>
              </a:p>
              <a:p>
                <a:pPr marL="0" marR="0" indent="0" algn="ctr">
                  <a:lnSpc>
                    <a:spcPct val="100000"/>
                  </a:lnSpc>
                  <a:spcBef>
                    <a:spcPts val="1200"/>
                  </a:spcBef>
                  <a:spcAft>
                    <a:spcPts val="1200"/>
                  </a:spcAft>
                  <a:tabLst>
                    <a:tab pos="2610485" algn="ctr"/>
                    <a:tab pos="5039360" algn="r"/>
                  </a:tabLst>
                </a:pPr>
                <a14:m>
                  <m:oMath xmlns:m="http://schemas.openxmlformats.org/officeDocument/2006/math">
                    <m:r>
                      <a:rPr lang="en-GB" sz="140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GB" sz="1400" i="1">
                            <a:effectLst/>
                            <a:latin typeface="Cambria Math" panose="02040503050406030204" pitchFamily="18" charset="0"/>
                            <a:ea typeface="SimSun" panose="02010600030101010101" pitchFamily="2" charset="-122"/>
                            <a:cs typeface="Times New Roman" panose="02020603050405020304" pitchFamily="18" charset="0"/>
                          </a:rPr>
                          <m:t>𝑡</m:t>
                        </m:r>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𝑾</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𝟐</m:t>
                        </m:r>
                      </m:sub>
                    </m:sSub>
                    <m:r>
                      <m:rPr>
                        <m:sty m:val="p"/>
                      </m:rPr>
                      <a:rPr lang="en-GB" sz="1400">
                        <a:effectLst/>
                        <a:latin typeface="Cambria Math" panose="02040503050406030204" pitchFamily="18" charset="0"/>
                        <a:ea typeface="SimSun" panose="02010600030101010101" pitchFamily="2" charset="-122"/>
                        <a:cs typeface="Times New Roman" panose="02020603050405020304" pitchFamily="18" charset="0"/>
                      </a:rPr>
                      <m:t>Tanh</m:t>
                    </m:r>
                    <m:r>
                      <a:rPr lang="en-GB" sz="140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𝑾</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𝟏</m:t>
                        </m:r>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 </m:t>
                    </m:r>
                    <m:sSubSup>
                      <m:sSubSup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𝒇</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𝟎</m:t>
                        </m:r>
                      </m:sub>
                      <m:sup>
                        <m:r>
                          <a:rPr lang="en-GB" sz="14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GB" sz="14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𝒇</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𝐭</m:t>
                        </m:r>
                      </m:sub>
                      <m:sup>
                        <m:r>
                          <a:rPr lang="en-GB" sz="14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GB" sz="1400">
                        <a:effectLst/>
                        <a:latin typeface="Cambria Math" panose="02040503050406030204" pitchFamily="18" charset="0"/>
                        <a:ea typeface="SimSun" panose="02010600030101010101" pitchFamily="2" charset="-122"/>
                        <a:cs typeface="Times New Roman" panose="02020603050405020304" pitchFamily="18" charset="0"/>
                      </a:rPr>
                      <m:t> )),</m:t>
                    </m:r>
                  </m:oMath>
                </a14:m>
                <a:r>
                  <a:rPr lang="en-GB" sz="1400">
                    <a:effectLst/>
                    <a:ea typeface="SimSun" panose="02010600030101010101" pitchFamily="2" charset="-122"/>
                  </a:rPr>
                  <a:t> </a:t>
                </a:r>
              </a:p>
              <a:p>
                <a:pPr marL="0" marR="0" indent="0" algn="ctr">
                  <a:lnSpc>
                    <a:spcPct val="100000"/>
                  </a:lnSpc>
                  <a:spcBef>
                    <a:spcPts val="1200"/>
                  </a:spcBef>
                  <a:spcAft>
                    <a:spcPts val="1200"/>
                  </a:spcAft>
                  <a:tabLst>
                    <a:tab pos="2610485" algn="ctr"/>
                    <a:tab pos="5039360" algn="r"/>
                  </a:tabLst>
                </a:pPr>
                <a14:m>
                  <m:oMath xmlns:m="http://schemas.openxmlformats.org/officeDocument/2006/math">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40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GB" sz="1400" i="1">
                                <a:effectLst/>
                                <a:latin typeface="Cambria Math" panose="02040503050406030204" pitchFamily="18" charset="0"/>
                                <a:ea typeface="SimSun" panose="02010600030101010101" pitchFamily="2" charset="-122"/>
                                <a:cs typeface="Times New Roman" panose="02020603050405020304" pitchFamily="18" charset="0"/>
                              </a:rPr>
                              <m:t>𝑡</m:t>
                            </m:r>
                          </m:sub>
                        </m:sSub>
                      </m:e>
                    </m:acc>
                    <m:r>
                      <a:rPr lang="en-GB" sz="1400">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400" i="1">
                                <a:effectLst/>
                                <a:latin typeface="Cambria Math" panose="02040503050406030204" pitchFamily="18" charset="0"/>
                                <a:ea typeface="SimSun" panose="02010600030101010101" pitchFamily="2" charset="-122"/>
                                <a:cs typeface="Times New Roman" panose="02020603050405020304" pitchFamily="18" charset="0"/>
                              </a:rPr>
                              <m:t>𝑒</m:t>
                            </m:r>
                          </m:e>
                          <m:sup>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i="1">
                                    <a:effectLst/>
                                    <a:latin typeface="Cambria Math" panose="02040503050406030204" pitchFamily="18" charset="0"/>
                                    <a:ea typeface="SimSun" panose="02010600030101010101" pitchFamily="2" charset="-122"/>
                                    <a:cs typeface="Times New Roman" panose="02020603050405020304" pitchFamily="18" charset="0"/>
                                  </a:rPr>
                                  <m:t>𝑎</m:t>
                                </m:r>
                              </m:e>
                              <m:sub>
                                <m:r>
                                  <m:rPr>
                                    <m:sty m:val="p"/>
                                  </m:rPr>
                                  <a:rPr lang="en-GB" sz="1400">
                                    <a:effectLst/>
                                    <a:latin typeface="Cambria Math" panose="02040503050406030204" pitchFamily="18" charset="0"/>
                                    <a:ea typeface="SimSun" panose="02010600030101010101" pitchFamily="2" charset="-122"/>
                                    <a:cs typeface="Times New Roman" panose="02020603050405020304" pitchFamily="18" charset="0"/>
                                  </a:rPr>
                                  <m:t>t</m:t>
                                </m:r>
                              </m:sub>
                            </m:sSub>
                          </m:sup>
                        </m:sSup>
                      </m:num>
                      <m:den>
                        <m:nary>
                          <m:naryPr>
                            <m:chr m:val="∑"/>
                            <m:limLoc m:val="undOv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GB" sz="1400" i="1">
                                <a:effectLst/>
                                <a:latin typeface="Cambria Math" panose="02040503050406030204" pitchFamily="18" charset="0"/>
                                <a:ea typeface="SimSun" panose="02010600030101010101" pitchFamily="2" charset="-122"/>
                                <a:cs typeface="Times New Roman" panose="02020603050405020304" pitchFamily="18" charset="0"/>
                              </a:rPr>
                              <m:t>𝑡</m:t>
                            </m:r>
                            <m:r>
                              <a:rPr lang="en-GB" sz="1400">
                                <a:effectLst/>
                                <a:latin typeface="Cambria Math" panose="02040503050406030204" pitchFamily="18" charset="0"/>
                                <a:ea typeface="SimSun" panose="02010600030101010101" pitchFamily="2" charset="-122"/>
                                <a:cs typeface="Times New Roman" panose="02020603050405020304" pitchFamily="18" charset="0"/>
                              </a:rPr>
                              <m:t>=1</m:t>
                            </m:r>
                          </m:sub>
                          <m:sup>
                            <m:r>
                              <a:rPr lang="en-GB" sz="140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GB" sz="1400" i="1">
                                    <a:effectLst/>
                                    <a:latin typeface="Cambria Math" panose="02040503050406030204" pitchFamily="18" charset="0"/>
                                    <a:ea typeface="SimSun" panose="02010600030101010101" pitchFamily="2" charset="-122"/>
                                    <a:cs typeface="Times New Roman" panose="02020603050405020304" pitchFamily="18" charset="0"/>
                                  </a:rPr>
                                  <m:t>𝑘</m:t>
                                </m:r>
                              </m:sub>
                            </m:sSub>
                          </m:sup>
                          <m:e>
                            <m:r>
                              <a:rPr lang="en-GB" sz="1400">
                                <a:effectLst/>
                                <a:latin typeface="Cambria Math" panose="02040503050406030204" pitchFamily="18" charset="0"/>
                                <a:ea typeface="SimSun" panose="02010600030101010101" pitchFamily="2" charset="-122"/>
                                <a:cs typeface="Times New Roman" panose="02020603050405020304" pitchFamily="18" charset="0"/>
                              </a:rPr>
                              <m:t> </m:t>
                            </m:r>
                            <m:sSup>
                              <m:sSup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400" i="1">
                                    <a:effectLst/>
                                    <a:latin typeface="Cambria Math" panose="02040503050406030204" pitchFamily="18" charset="0"/>
                                    <a:ea typeface="SimSun" panose="02010600030101010101" pitchFamily="2" charset="-122"/>
                                    <a:cs typeface="Times New Roman" panose="02020603050405020304" pitchFamily="18" charset="0"/>
                                  </a:rPr>
                                  <m:t>𝑒</m:t>
                                </m:r>
                              </m:e>
                              <m:sup>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i="1">
                                        <a:effectLst/>
                                        <a:latin typeface="Cambria Math" panose="02040503050406030204" pitchFamily="18" charset="0"/>
                                        <a:ea typeface="SimSun" panose="02010600030101010101" pitchFamily="2" charset="-122"/>
                                        <a:cs typeface="Times New Roman" panose="02020603050405020304" pitchFamily="18" charset="0"/>
                                      </a:rPr>
                                      <m:t>𝑎</m:t>
                                    </m:r>
                                  </m:e>
                                  <m:sub>
                                    <m:r>
                                      <m:rPr>
                                        <m:sty m:val="p"/>
                                      </m:rPr>
                                      <a:rPr lang="en-GB" sz="1400">
                                        <a:effectLst/>
                                        <a:latin typeface="Cambria Math" panose="02040503050406030204" pitchFamily="18" charset="0"/>
                                        <a:ea typeface="SimSun" panose="02010600030101010101" pitchFamily="2" charset="-122"/>
                                        <a:cs typeface="Times New Roman" panose="02020603050405020304" pitchFamily="18" charset="0"/>
                                      </a:rPr>
                                      <m:t>t</m:t>
                                    </m:r>
                                  </m:sub>
                                </m:sSub>
                              </m:sup>
                            </m:sSup>
                          </m:e>
                        </m:nary>
                      </m:den>
                    </m:f>
                    <m:r>
                      <a:rPr lang="en-GB" sz="1400">
                        <a:effectLst/>
                        <a:latin typeface="Cambria Math" panose="02040503050406030204" pitchFamily="18" charset="0"/>
                        <a:ea typeface="SimSun" panose="02010600030101010101" pitchFamily="2" charset="-122"/>
                        <a:cs typeface="Times New Roman" panose="02020603050405020304" pitchFamily="18" charset="0"/>
                      </a:rPr>
                      <m:t>.</m:t>
                    </m:r>
                  </m:oMath>
                </a14:m>
                <a:r>
                  <a:rPr lang="en-GB" sz="1400">
                    <a:effectLst/>
                    <a:ea typeface="SimSun" panose="02010600030101010101" pitchFamily="2" charset="-122"/>
                  </a:rPr>
                  <a:t> </a:t>
                </a:r>
              </a:p>
              <a:p>
                <a:pPr marL="457200" indent="-457200" algn="just">
                  <a:lnSpc>
                    <a:spcPct val="100000"/>
                  </a:lnSpc>
                  <a:spcBef>
                    <a:spcPts val="600"/>
                  </a:spcBef>
                  <a:spcAft>
                    <a:spcPts val="1200"/>
                  </a:spcAft>
                  <a:buFont typeface="Arial" panose="020B0604020202020204" pitchFamily="34" charset="0"/>
                  <a:buChar char="•"/>
                  <a:tabLst>
                    <a:tab pos="2610485" algn="ctr"/>
                    <a:tab pos="5039360" algn="r"/>
                  </a:tabLst>
                </a:pPr>
                <a:r>
                  <a:rPr lang="en-GB" sz="1400">
                    <a:ea typeface="PMingLiU" panose="02020500000000000000" pitchFamily="18" charset="-120"/>
                  </a:rPr>
                  <a:t>The final representation of a conversation at the final time </a:t>
                </a:r>
                <a14:m>
                  <m:oMath xmlns:m="http://schemas.openxmlformats.org/officeDocument/2006/math">
                    <m:sSub>
                      <m:sSubPr>
                        <m:ctrlPr>
                          <a:rPr lang="en-US" sz="1400" i="1">
                            <a:latin typeface="Cambria Math" panose="02040503050406030204" pitchFamily="18" charset="0"/>
                            <a:ea typeface="PMingLiU" panose="02020500000000000000" pitchFamily="18" charset="-120"/>
                          </a:rPr>
                        </m:ctrlPr>
                      </m:sSubPr>
                      <m:e>
                        <m:r>
                          <a:rPr lang="en-GB" sz="1400">
                            <a:latin typeface="Cambria Math" panose="02040503050406030204" pitchFamily="18" charset="0"/>
                            <a:ea typeface="PMingLiU" panose="02020500000000000000" pitchFamily="18" charset="-120"/>
                          </a:rPr>
                          <m:t>𝑡</m:t>
                        </m:r>
                      </m:e>
                      <m:sub>
                        <m:r>
                          <a:rPr lang="en-GB" sz="1400">
                            <a:latin typeface="Cambria Math" panose="02040503050406030204" pitchFamily="18" charset="0"/>
                            <a:ea typeface="PMingLiU" panose="02020500000000000000" pitchFamily="18" charset="-120"/>
                          </a:rPr>
                          <m:t>𝑘</m:t>
                        </m:r>
                      </m:sub>
                    </m:sSub>
                  </m:oMath>
                </a14:m>
                <a:r>
                  <a:rPr lang="en-GB" sz="1400">
                    <a:ea typeface="PMingLiU" panose="02020500000000000000" pitchFamily="18" charset="-120"/>
                  </a:rPr>
                  <a:t> is calculated by:</a:t>
                </a:r>
                <a:endParaRPr lang="en-US" sz="1400">
                  <a:ea typeface="PMingLiU" panose="02020500000000000000" pitchFamily="18" charset="-120"/>
                </a:endParaRPr>
              </a:p>
              <a:p>
                <a:pPr marL="0" marR="0" indent="0" algn="ctr">
                  <a:lnSpc>
                    <a:spcPct val="100000"/>
                  </a:lnSpc>
                  <a:spcBef>
                    <a:spcPts val="1200"/>
                  </a:spcBef>
                  <a:spcAft>
                    <a:spcPts val="1200"/>
                  </a:spcAft>
                  <a:tabLst>
                    <a:tab pos="2610485" algn="ctr"/>
                    <a:tab pos="5039360" algn="r"/>
                  </a:tabLst>
                </a:pPr>
                <a14:m>
                  <m:oMath xmlns:m="http://schemas.openxmlformats.org/officeDocument/2006/math">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𝒈</m:t>
                        </m:r>
                      </m:e>
                      <m:sub>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𝒕</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𝒌</m:t>
                            </m:r>
                          </m:sub>
                        </m:sSub>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GB" sz="1400" i="1">
                            <a:effectLst/>
                            <a:latin typeface="Cambria Math" panose="02040503050406030204" pitchFamily="18" charset="0"/>
                            <a:ea typeface="SimSun" panose="02010600030101010101" pitchFamily="2" charset="-122"/>
                            <a:cs typeface="Times New Roman" panose="02020603050405020304" pitchFamily="18" charset="0"/>
                          </a:rPr>
                          <m:t>𝑡</m:t>
                        </m:r>
                        <m:r>
                          <a:rPr lang="en-GB" sz="1400">
                            <a:effectLst/>
                            <a:latin typeface="Cambria Math" panose="02040503050406030204" pitchFamily="18" charset="0"/>
                            <a:ea typeface="SimSun" panose="02010600030101010101" pitchFamily="2" charset="-122"/>
                            <a:cs typeface="Times New Roman" panose="02020603050405020304" pitchFamily="18" charset="0"/>
                          </a:rPr>
                          <m:t>=1</m:t>
                        </m:r>
                      </m:sub>
                      <m:sup>
                        <m:r>
                          <a:rPr lang="en-GB" sz="140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GB" sz="1400" i="1">
                                <a:effectLst/>
                                <a:latin typeface="Cambria Math" panose="02040503050406030204" pitchFamily="18" charset="0"/>
                                <a:ea typeface="SimSun" panose="02010600030101010101" pitchFamily="2" charset="-122"/>
                                <a:cs typeface="Times New Roman" panose="02020603050405020304" pitchFamily="18" charset="0"/>
                              </a:rPr>
                              <m:t>𝑘</m:t>
                            </m:r>
                          </m:sub>
                        </m:sSub>
                      </m:sup>
                      <m:e>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40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GB" sz="1400" i="1">
                                    <a:effectLst/>
                                    <a:latin typeface="Cambria Math" panose="02040503050406030204" pitchFamily="18" charset="0"/>
                                    <a:ea typeface="SimSun" panose="02010600030101010101" pitchFamily="2" charset="-122"/>
                                    <a:cs typeface="Times New Roman" panose="02020603050405020304" pitchFamily="18" charset="0"/>
                                  </a:rPr>
                                  <m:t>𝑡</m:t>
                                </m:r>
                              </m:sub>
                            </m:sSub>
                          </m:e>
                        </m:acc>
                        <m:sSubSup>
                          <m:sSubSup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𝒇</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𝒕</m:t>
                            </m:r>
                          </m:sub>
                          <m:sup>
                            <m:r>
                              <a:rPr lang="en-GB" sz="1400" i="1">
                                <a:effectLst/>
                                <a:latin typeface="Cambria Math" panose="02040503050406030204" pitchFamily="18" charset="0"/>
                                <a:ea typeface="SimSun" panose="02010600030101010101" pitchFamily="2" charset="-122"/>
                                <a:cs typeface="Times New Roman" panose="02020603050405020304" pitchFamily="18" charset="0"/>
                              </a:rPr>
                              <m:t>′</m:t>
                            </m:r>
                          </m:sup>
                        </m:sSubSup>
                      </m:e>
                    </m:nary>
                    <m:r>
                      <a:rPr lang="en-GB" sz="1400">
                        <a:effectLst/>
                        <a:latin typeface="Cambria Math" panose="02040503050406030204" pitchFamily="18" charset="0"/>
                        <a:ea typeface="SimSun" panose="02010600030101010101" pitchFamily="2" charset="-122"/>
                        <a:cs typeface="Times New Roman" panose="02020603050405020304" pitchFamily="18" charset="0"/>
                      </a:rPr>
                      <m:t>.</m:t>
                    </m:r>
                  </m:oMath>
                </a14:m>
                <a:r>
                  <a:rPr lang="en-GB" sz="1400">
                    <a:effectLst/>
                    <a:ea typeface="SimSun" panose="02010600030101010101" pitchFamily="2" charset="-122"/>
                  </a:rPr>
                  <a:t> </a:t>
                </a:r>
              </a:p>
            </p:txBody>
          </p:sp>
        </mc:Choice>
        <mc:Fallback xmlns="">
          <p:sp>
            <p:nvSpPr>
              <p:cNvPr id="2" name="Content Placeholder 1">
                <a:extLst>
                  <a:ext uri="{FF2B5EF4-FFF2-40B4-BE49-F238E27FC236}">
                    <a16:creationId xmlns:a16="http://schemas.microsoft.com/office/drawing/2014/main" id="{4530C3B8-C62E-ED77-78CC-A76CD26439EF}"/>
                  </a:ext>
                </a:extLst>
              </p:cNvPr>
              <p:cNvSpPr>
                <a:spLocks noGrp="1" noRot="1" noChangeAspect="1" noMove="1" noResize="1" noEditPoints="1" noAdjustHandles="1" noChangeArrowheads="1" noChangeShapeType="1" noTextEdit="1"/>
              </p:cNvSpPr>
              <p:nvPr>
                <p:ph idx="1"/>
              </p:nvPr>
            </p:nvSpPr>
            <p:spPr>
              <a:blipFill>
                <a:blip r:embed="rId2"/>
                <a:stretch>
                  <a:fillRect l="-443" t="-506" r="-222"/>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B042B145-D4CD-7FA1-637E-345E6A43828D}"/>
              </a:ext>
            </a:extLst>
          </p:cNvPr>
          <p:cNvSpPr>
            <a:spLocks noGrp="1"/>
          </p:cNvSpPr>
          <p:nvPr>
            <p:ph type="title"/>
          </p:nvPr>
        </p:nvSpPr>
        <p:spPr/>
        <p:txBody>
          <a:bodyPr/>
          <a:lstStyle/>
          <a:p>
            <a:r>
              <a:rPr lang="en-US"/>
              <a:t>Source-Guided Incremental Attention Pooling</a:t>
            </a:r>
          </a:p>
        </p:txBody>
      </p:sp>
      <p:sp>
        <p:nvSpPr>
          <p:cNvPr id="3" name="Slide Number Placeholder 2">
            <a:extLst>
              <a:ext uri="{FF2B5EF4-FFF2-40B4-BE49-F238E27FC236}">
                <a16:creationId xmlns:a16="http://schemas.microsoft.com/office/drawing/2014/main" id="{2E47B001-56BA-9E16-3AB3-8FCFD5F0F0D9}"/>
              </a:ext>
            </a:extLst>
          </p:cNvPr>
          <p:cNvSpPr>
            <a:spLocks noGrp="1"/>
          </p:cNvSpPr>
          <p:nvPr>
            <p:ph type="sldNum" sz="quarter" idx="12"/>
          </p:nvPr>
        </p:nvSpPr>
        <p:spPr/>
        <p:txBody>
          <a:bodyPr/>
          <a:lstStyle/>
          <a:p>
            <a:fld id="{2B7B873C-A46E-4878-A014-BF36A57BE664}" type="slidenum">
              <a:rPr lang="en-US" smtClean="0"/>
              <a:pPr/>
              <a:t>53</a:t>
            </a:fld>
            <a:endParaRPr lang="en-US"/>
          </a:p>
        </p:txBody>
      </p:sp>
    </p:spTree>
    <p:extLst>
      <p:ext uri="{BB962C8B-B14F-4D97-AF65-F5344CB8AC3E}">
        <p14:creationId xmlns:p14="http://schemas.microsoft.com/office/powerpoint/2010/main" val="418104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88FEC9-86D1-DD26-EBBE-2986D30543D2}"/>
              </a:ext>
            </a:extLst>
          </p:cNvPr>
          <p:cNvSpPr>
            <a:spLocks noGrp="1"/>
          </p:cNvSpPr>
          <p:nvPr>
            <p:ph type="title"/>
          </p:nvPr>
        </p:nvSpPr>
        <p:spPr/>
        <p:txBody>
          <a:bodyPr>
            <a:normAutofit fontScale="90000"/>
          </a:bodyPr>
          <a:lstStyle/>
          <a:p>
            <a:r>
              <a:rPr lang="en-US"/>
              <a:t>Illustration of Stacked Early Classification Loss (SecLoss)</a:t>
            </a:r>
          </a:p>
        </p:txBody>
      </p:sp>
      <p:pic>
        <p:nvPicPr>
          <p:cNvPr id="4" name="Content Placeholder 3" descr="A picture containing text, screenshot, diagram&#10;&#10;Description automatically generated">
            <a:extLst>
              <a:ext uri="{FF2B5EF4-FFF2-40B4-BE49-F238E27FC236}">
                <a16:creationId xmlns:a16="http://schemas.microsoft.com/office/drawing/2014/main" id="{C1608F93-F470-53BE-C80F-C7F6E4B76E92}"/>
              </a:ext>
            </a:extLst>
          </p:cNvPr>
          <p:cNvPicPr>
            <a:picLocks noGrp="1" noChangeAspect="1"/>
          </p:cNvPicPr>
          <p:nvPr>
            <p:ph idx="1"/>
          </p:nvPr>
        </p:nvPicPr>
        <p:blipFill>
          <a:blip r:embed="rId3"/>
          <a:stretch>
            <a:fillRect/>
          </a:stretch>
        </p:blipFill>
        <p:spPr>
          <a:xfrm>
            <a:off x="4912242" y="1516679"/>
            <a:ext cx="4231758" cy="2986833"/>
          </a:xfrm>
          <a:prstGeom prst="rect">
            <a:avLst/>
          </a:prstGeom>
        </p:spPr>
      </p:pic>
      <mc:AlternateContent xmlns:mc="http://schemas.openxmlformats.org/markup-compatibility/2006" xmlns:a14="http://schemas.microsoft.com/office/drawing/2010/main">
        <mc:Choice Requires="a14">
          <p:sp>
            <p:nvSpPr>
              <p:cNvPr id="5" name="Content Placeholder 1">
                <a:extLst>
                  <a:ext uri="{FF2B5EF4-FFF2-40B4-BE49-F238E27FC236}">
                    <a16:creationId xmlns:a16="http://schemas.microsoft.com/office/drawing/2014/main" id="{83B84781-0BEB-BE9C-EB33-51648991BB89}"/>
                  </a:ext>
                </a:extLst>
              </p:cNvPr>
              <p:cNvSpPr txBox="1">
                <a:spLocks/>
              </p:cNvSpPr>
              <p:nvPr/>
            </p:nvSpPr>
            <p:spPr>
              <a:xfrm>
                <a:off x="145930" y="891207"/>
                <a:ext cx="4710742" cy="361230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tx1">
                      <a:lumMod val="50000"/>
                      <a:lumOff val="50000"/>
                    </a:schemeClr>
                  </a:buClr>
                  <a:buFont typeface="Arial" panose="020B0604020202020204" pitchFamily="34" charset="0"/>
                  <a:buNone/>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A52337"/>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A52337"/>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A52337"/>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A52337"/>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200"/>
                  </a:spcBef>
                  <a:spcAft>
                    <a:spcPts val="400"/>
                  </a:spcAft>
                  <a:tabLst>
                    <a:tab pos="2610485" algn="ctr"/>
                    <a:tab pos="5039360" algn="r"/>
                  </a:tabLst>
                </a:pPr>
                <a:r>
                  <a:rPr lang="en-US" sz="1600" b="1" dirty="0">
                    <a:solidFill>
                      <a:schemeClr val="accent1">
                        <a:lumMod val="50000"/>
                      </a:schemeClr>
                    </a:solidFill>
                    <a:ea typeface="PMingLiU" panose="02020500000000000000" pitchFamily="18" charset="-120"/>
                  </a:rPr>
                  <a:t>Stacked Early Classification Loss</a:t>
                </a:r>
              </a:p>
              <a:p>
                <a:pPr marL="285750" indent="-285750" algn="just">
                  <a:lnSpc>
                    <a:spcPct val="150000"/>
                  </a:lnSpc>
                  <a:spcBef>
                    <a:spcPts val="1200"/>
                  </a:spcBef>
                  <a:spcAft>
                    <a:spcPts val="400"/>
                  </a:spcAft>
                  <a:buFont typeface="Arial" panose="020B0604020202020204" pitchFamily="34" charset="0"/>
                  <a:buChar char="•"/>
                  <a:tabLst>
                    <a:tab pos="2610485" algn="ctr"/>
                    <a:tab pos="5039360" algn="r"/>
                  </a:tabLst>
                </a:pPr>
                <a:r>
                  <a:rPr lang="en-US" sz="1400" dirty="0">
                    <a:solidFill>
                      <a:schemeClr val="tx1"/>
                    </a:solidFill>
                    <a:ea typeface="PMingLiU" panose="02020500000000000000" pitchFamily="18" charset="-120"/>
                  </a:rPr>
                  <a:t>Our goal is to learn the sum of errors from all predictions at any time </a:t>
                </a:r>
                <a14:m>
                  <m:oMath xmlns:m="http://schemas.openxmlformats.org/officeDocument/2006/math">
                    <m:r>
                      <a:rPr lang="en-US" sz="1400" i="1" smtClean="0">
                        <a:solidFill>
                          <a:schemeClr val="tx1"/>
                        </a:solidFill>
                        <a:effectLst/>
                        <a:latin typeface="Cambria Math" panose="02040503050406030204" pitchFamily="18" charset="0"/>
                        <a:ea typeface="PMingLiU" panose="02020500000000000000" pitchFamily="18" charset="-120"/>
                        <a:cs typeface="Times New Roman" panose="02020603050405020304" pitchFamily="18" charset="0"/>
                      </a:rPr>
                      <m:t>𝑡</m:t>
                    </m:r>
                  </m:oMath>
                </a14:m>
                <a:r>
                  <a:rPr lang="en-US" sz="1400" dirty="0">
                    <a:solidFill>
                      <a:schemeClr val="tx1"/>
                    </a:solidFill>
                    <a:ea typeface="PMingLiU" panose="02020500000000000000" pitchFamily="18" charset="-120"/>
                  </a:rPr>
                  <a:t>.</a:t>
                </a:r>
              </a:p>
              <a:p>
                <a:pPr marL="285750" marR="0" indent="-285750" algn="just">
                  <a:lnSpc>
                    <a:spcPct val="150000"/>
                  </a:lnSpc>
                  <a:spcBef>
                    <a:spcPts val="1200"/>
                  </a:spcBef>
                  <a:spcAft>
                    <a:spcPts val="1200"/>
                  </a:spcAft>
                  <a:buFont typeface="Arial" panose="020B0604020202020204" pitchFamily="34" charset="0"/>
                  <a:buChar char="•"/>
                  <a:tabLst>
                    <a:tab pos="2610485" algn="ctr"/>
                    <a:tab pos="5039360" algn="r"/>
                  </a:tabLst>
                </a:pPr>
                <a:r>
                  <a:rPr lang="en-GB" sz="1400" dirty="0">
                    <a:ea typeface="PMingLiU" panose="02020500000000000000" pitchFamily="18" charset="-120"/>
                  </a:rPr>
                  <a:t>Mathematically,</a:t>
                </a:r>
                <a:r>
                  <a:rPr lang="en-GB" sz="1400" dirty="0">
                    <a:effectLst/>
                    <a:ea typeface="PMingLiU" panose="02020500000000000000" pitchFamily="18" charset="-120"/>
                  </a:rPr>
                  <a:t> we use the </a:t>
                </a:r>
                <a:r>
                  <a:rPr lang="en-GB" sz="1400" dirty="0" err="1">
                    <a:effectLst/>
                    <a:ea typeface="PMingLiU" panose="02020500000000000000" pitchFamily="18" charset="-120"/>
                  </a:rPr>
                  <a:t>Softmax</a:t>
                </a:r>
                <a:r>
                  <a:rPr lang="en-GB" sz="1400" dirty="0">
                    <a:effectLst/>
                    <a:ea typeface="PMingLiU" panose="02020500000000000000" pitchFamily="18" charset="-120"/>
                  </a:rPr>
                  <a:t> classification and minimize the summation of predictions at all timestamps </a:t>
                </a:r>
                <a14:m>
                  <m:oMath xmlns:m="http://schemas.openxmlformats.org/officeDocument/2006/math">
                    <m:r>
                      <a:rPr lang="en-GB" sz="1400" i="1">
                        <a:effectLst/>
                        <a:latin typeface="Cambria Math" panose="02040503050406030204" pitchFamily="18" charset="0"/>
                        <a:ea typeface="PMingLiU" panose="02020500000000000000" pitchFamily="18" charset="-120"/>
                        <a:cs typeface="Times New Roman" panose="02020603050405020304" pitchFamily="18" charset="0"/>
                      </a:rPr>
                      <m:t>𝑡</m:t>
                    </m:r>
                    <m:r>
                      <a:rPr lang="en-GB" sz="1400">
                        <a:effectLst/>
                        <a:latin typeface="Cambria Math" panose="02040503050406030204" pitchFamily="18" charset="0"/>
                        <a:ea typeface="PMingLiU" panose="02020500000000000000" pitchFamily="18" charset="-120"/>
                        <a:cs typeface="Times New Roman" panose="02020603050405020304" pitchFamily="18" charset="0"/>
                      </a:rPr>
                      <m:t>∈{0,1,2,…</m:t>
                    </m:r>
                    <m:sSub>
                      <m:sSubPr>
                        <m:ctrlPr>
                          <a:rPr lang="en-US" sz="14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GB" sz="1400" i="1">
                            <a:effectLst/>
                            <a:latin typeface="Cambria Math" panose="02040503050406030204" pitchFamily="18" charset="0"/>
                            <a:ea typeface="PMingLiU" panose="02020500000000000000" pitchFamily="18" charset="-120"/>
                            <a:cs typeface="Times New Roman" panose="02020603050405020304" pitchFamily="18" charset="0"/>
                          </a:rPr>
                          <m:t>𝑡</m:t>
                        </m:r>
                      </m:e>
                      <m:sub>
                        <m:r>
                          <a:rPr lang="en-GB" sz="1400" i="1">
                            <a:effectLst/>
                            <a:latin typeface="Cambria Math" panose="02040503050406030204" pitchFamily="18" charset="0"/>
                            <a:ea typeface="PMingLiU" panose="02020500000000000000" pitchFamily="18" charset="-120"/>
                            <a:cs typeface="Times New Roman" panose="02020603050405020304" pitchFamily="18" charset="0"/>
                          </a:rPr>
                          <m:t>𝑘</m:t>
                        </m:r>
                      </m:sub>
                    </m:sSub>
                    <m:r>
                      <a:rPr lang="en-GB" sz="1400">
                        <a:effectLst/>
                        <a:latin typeface="Cambria Math" panose="02040503050406030204" pitchFamily="18" charset="0"/>
                        <a:ea typeface="PMingLiU" panose="02020500000000000000" pitchFamily="18" charset="-120"/>
                        <a:cs typeface="Times New Roman" panose="02020603050405020304" pitchFamily="18" charset="0"/>
                      </a:rPr>
                      <m:t>}</m:t>
                    </m:r>
                  </m:oMath>
                </a14:m>
                <a:r>
                  <a:rPr lang="en-GB" sz="1400" dirty="0">
                    <a:effectLst/>
                    <a:ea typeface="PMingLiU" panose="02020500000000000000" pitchFamily="18" charset="-120"/>
                  </a:rPr>
                  <a:t>, as follows:</a:t>
                </a:r>
                <a:endParaRPr lang="en-US" sz="1400" dirty="0">
                  <a:effectLst/>
                  <a:ea typeface="PMingLiU" panose="02020500000000000000" pitchFamily="18" charset="-120"/>
                </a:endParaRPr>
              </a:p>
              <a:p>
                <a:pPr marL="0" marR="0" indent="0" algn="ctr">
                  <a:lnSpc>
                    <a:spcPct val="150000"/>
                  </a:lnSpc>
                  <a:spcBef>
                    <a:spcPts val="1200"/>
                  </a:spcBef>
                  <a:spcAft>
                    <a:spcPts val="1200"/>
                  </a:spcAft>
                  <a:tabLst>
                    <a:tab pos="2610485" algn="ctr"/>
                    <a:tab pos="5039360" algn="r"/>
                  </a:tabLst>
                </a:pPr>
                <a14:m>
                  <m:oMathPara xmlns:m="http://schemas.openxmlformats.org/officeDocument/2006/math">
                    <m:oMathParaPr>
                      <m:jc m:val="centerGroup"/>
                    </m:oMathParaPr>
                    <m:oMath xmlns:m="http://schemas.openxmlformats.org/officeDocument/2006/math">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GB" sz="1400">
                              <a:effectLst/>
                              <a:latin typeface="Cambria Math" panose="02040503050406030204" pitchFamily="18" charset="0"/>
                              <a:ea typeface="SimSun" panose="02010600030101010101" pitchFamily="2" charset="-122"/>
                              <a:cs typeface="Times New Roman" panose="02020603050405020304" pitchFamily="18" charset="0"/>
                            </a:rPr>
                            <m:t>loss</m:t>
                          </m:r>
                        </m:e>
                        <m:sub>
                          <m:r>
                            <a:rPr lang="en-GB" sz="1400" i="1">
                              <a:effectLst/>
                              <a:latin typeface="Cambria Math" panose="02040503050406030204" pitchFamily="18" charset="0"/>
                              <a:ea typeface="SimSun" panose="02010600030101010101" pitchFamily="2" charset="-122"/>
                              <a:cs typeface="Times New Roman" panose="02020603050405020304" pitchFamily="18" charset="0"/>
                            </a:rPr>
                            <m:t>𝑠𝑡𝑎𝑐𝑘𝑒𝑑</m:t>
                          </m:r>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m:t>
                      </m:r>
                      <m:r>
                        <a:rPr lang="en-GB" sz="14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GB" sz="1400" i="1">
                              <a:effectLst/>
                              <a:latin typeface="Cambria Math" panose="02040503050406030204" pitchFamily="18" charset="0"/>
                              <a:ea typeface="SimSun" panose="02010600030101010101" pitchFamily="2" charset="-122"/>
                              <a:cs typeface="Times New Roman" panose="02020603050405020304" pitchFamily="18" charset="0"/>
                            </a:rPr>
                            <m:t>𝑡</m:t>
                          </m:r>
                          <m:r>
                            <a:rPr lang="en-GB" sz="1400">
                              <a:effectLst/>
                              <a:latin typeface="Cambria Math" panose="02040503050406030204" pitchFamily="18" charset="0"/>
                              <a:ea typeface="SimSun" panose="02010600030101010101" pitchFamily="2" charset="-122"/>
                              <a:cs typeface="Times New Roman" panose="02020603050405020304" pitchFamily="18" charset="0"/>
                            </a:rPr>
                            <m:t>=1</m:t>
                          </m:r>
                        </m:sub>
                        <m:sup>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𝒕</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𝒌</m:t>
                              </m:r>
                            </m:sub>
                          </m:sSub>
                        </m:sup>
                        <m:e>
                          <m:nary>
                            <m:naryPr>
                              <m:chr m:val="∑"/>
                              <m:limLoc m:val="undOv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GB" sz="1400" i="1">
                                  <a:effectLst/>
                                  <a:latin typeface="Cambria Math" panose="02040503050406030204" pitchFamily="18" charset="0"/>
                                  <a:ea typeface="SimSun" panose="02010600030101010101" pitchFamily="2" charset="-122"/>
                                  <a:cs typeface="Times New Roman" panose="02020603050405020304" pitchFamily="18" charset="0"/>
                                </a:rPr>
                                <m:t>𝑖</m:t>
                              </m:r>
                              <m:r>
                                <a:rPr lang="en-GB" sz="1400">
                                  <a:effectLst/>
                                  <a:latin typeface="Cambria Math" panose="02040503050406030204" pitchFamily="18" charset="0"/>
                                  <a:ea typeface="SimSun" panose="02010600030101010101" pitchFamily="2" charset="-122"/>
                                  <a:cs typeface="Times New Roman" panose="02020603050405020304" pitchFamily="18" charset="0"/>
                                </a:rPr>
                                <m:t>=1</m:t>
                              </m:r>
                            </m:sub>
                            <m:sup>
                              <m:r>
                                <m:rPr>
                                  <m:sty m:val="p"/>
                                </m:rPr>
                                <a:rPr lang="en-GB" sz="1400">
                                  <a:effectLst/>
                                  <a:latin typeface="Cambria Math" panose="02040503050406030204" pitchFamily="18" charset="0"/>
                                  <a:ea typeface="SimSun" panose="02010600030101010101" pitchFamily="2" charset="-122"/>
                                  <a:cs typeface="Times New Roman" panose="02020603050405020304" pitchFamily="18" charset="0"/>
                                </a:rPr>
                                <m:t>c</m:t>
                              </m:r>
                            </m:sup>
                            <m:e>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𝐲</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𝒕</m:t>
                                  </m:r>
                                </m:sub>
                              </m:sSub>
                              <m:r>
                                <m:rPr>
                                  <m:sty m:val="p"/>
                                </m:rPr>
                                <a:rPr lang="en-GB" sz="1400">
                                  <a:effectLst/>
                                  <a:latin typeface="Cambria Math" panose="02040503050406030204" pitchFamily="18" charset="0"/>
                                  <a:ea typeface="SimSun" panose="02010600030101010101" pitchFamily="2" charset="-122"/>
                                  <a:cs typeface="Times New Roman" panose="02020603050405020304" pitchFamily="18" charset="0"/>
                                </a:rPr>
                                <m:t>log</m:t>
                              </m:r>
                              <m:r>
                                <a:rPr lang="en-GB" sz="14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𝒚</m:t>
                                      </m:r>
                                    </m:e>
                                  </m:acc>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𝒕</m:t>
                                  </m:r>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m:t>
                              </m:r>
                            </m:e>
                          </m:nary>
                        </m:e>
                      </m:nary>
                      <m:r>
                        <a:rPr lang="en-GB" sz="140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dirty="0"/>
              </a:p>
              <a:p>
                <a:pPr marL="285750" indent="-285750" algn="just">
                  <a:lnSpc>
                    <a:spcPct val="150000"/>
                  </a:lnSpc>
                  <a:spcBef>
                    <a:spcPts val="1200"/>
                  </a:spcBef>
                  <a:spcAft>
                    <a:spcPts val="400"/>
                  </a:spcAft>
                  <a:buFont typeface="Arial" panose="020B0604020202020204" pitchFamily="34" charset="0"/>
                  <a:buChar char="•"/>
                  <a:tabLst>
                    <a:tab pos="2610485" algn="ctr"/>
                    <a:tab pos="5039360" algn="r"/>
                  </a:tabLst>
                </a:pPr>
                <a:endParaRPr lang="en-US" sz="1400" dirty="0">
                  <a:solidFill>
                    <a:schemeClr val="tx1"/>
                  </a:solidFill>
                  <a:ea typeface="PMingLiU" panose="02020500000000000000" pitchFamily="18" charset="-120"/>
                </a:endParaRPr>
              </a:p>
              <a:p>
                <a:pPr marL="285750" indent="-285750" algn="just">
                  <a:lnSpc>
                    <a:spcPct val="150000"/>
                  </a:lnSpc>
                  <a:spcBef>
                    <a:spcPts val="1200"/>
                  </a:spcBef>
                  <a:spcAft>
                    <a:spcPts val="400"/>
                  </a:spcAft>
                  <a:buFont typeface="Arial" panose="020B0604020202020204" pitchFamily="34" charset="0"/>
                  <a:buChar char="•"/>
                  <a:tabLst>
                    <a:tab pos="2610485" algn="ctr"/>
                    <a:tab pos="5039360" algn="r"/>
                  </a:tabLst>
                </a:pPr>
                <a:endParaRPr lang="en-GB" sz="1400" dirty="0">
                  <a:solidFill>
                    <a:schemeClr val="tx1"/>
                  </a:solidFill>
                  <a:ea typeface="SimSun" panose="02010600030101010101" pitchFamily="2" charset="-122"/>
                </a:endParaRPr>
              </a:p>
            </p:txBody>
          </p:sp>
        </mc:Choice>
        <mc:Fallback xmlns="">
          <p:sp>
            <p:nvSpPr>
              <p:cNvPr id="5" name="Content Placeholder 1">
                <a:extLst>
                  <a:ext uri="{FF2B5EF4-FFF2-40B4-BE49-F238E27FC236}">
                    <a16:creationId xmlns:a16="http://schemas.microsoft.com/office/drawing/2014/main" id="{83B84781-0BEB-BE9C-EB33-51648991BB89}"/>
                  </a:ext>
                </a:extLst>
              </p:cNvPr>
              <p:cNvSpPr txBox="1">
                <a:spLocks noRot="1" noChangeAspect="1" noMove="1" noResize="1" noEditPoints="1" noAdjustHandles="1" noChangeArrowheads="1" noChangeShapeType="1" noTextEdit="1"/>
              </p:cNvSpPr>
              <p:nvPr/>
            </p:nvSpPr>
            <p:spPr>
              <a:xfrm>
                <a:off x="145930" y="891207"/>
                <a:ext cx="4710742" cy="3612305"/>
              </a:xfrm>
              <a:prstGeom prst="rect">
                <a:avLst/>
              </a:prstGeom>
              <a:blipFill>
                <a:blip r:embed="rId4"/>
                <a:stretch>
                  <a:fillRect l="-538" t="-702" r="-269" b="-23158"/>
                </a:stretch>
              </a:blipFill>
            </p:spPr>
            <p:txBody>
              <a:bodyPr/>
              <a:lstStyle/>
              <a:p>
                <a:r>
                  <a:rPr lang="en-GB">
                    <a:noFill/>
                  </a:rPr>
                  <a:t> </a:t>
                </a:r>
              </a:p>
            </p:txBody>
          </p:sp>
        </mc:Fallback>
      </mc:AlternateContent>
      <p:sp>
        <p:nvSpPr>
          <p:cNvPr id="6" name="Slide Number Placeholder 5">
            <a:extLst>
              <a:ext uri="{FF2B5EF4-FFF2-40B4-BE49-F238E27FC236}">
                <a16:creationId xmlns:a16="http://schemas.microsoft.com/office/drawing/2014/main" id="{9A8AD511-BE6F-70F8-B72D-74B86C63086E}"/>
              </a:ext>
            </a:extLst>
          </p:cNvPr>
          <p:cNvSpPr>
            <a:spLocks noGrp="1"/>
          </p:cNvSpPr>
          <p:nvPr>
            <p:ph type="sldNum" sz="quarter" idx="12"/>
          </p:nvPr>
        </p:nvSpPr>
        <p:spPr/>
        <p:txBody>
          <a:bodyPr/>
          <a:lstStyle/>
          <a:p>
            <a:fld id="{2B7B873C-A46E-4878-A014-BF36A57BE664}" type="slidenum">
              <a:rPr lang="en-US" smtClean="0"/>
              <a:pPr/>
              <a:t>54</a:t>
            </a:fld>
            <a:endParaRPr lang="en-US"/>
          </a:p>
        </p:txBody>
      </p:sp>
    </p:spTree>
    <p:extLst>
      <p:ext uri="{BB962C8B-B14F-4D97-AF65-F5344CB8AC3E}">
        <p14:creationId xmlns:p14="http://schemas.microsoft.com/office/powerpoint/2010/main" val="2648967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A6DFA9-5FA3-746D-AEF4-E40B032B79C8}"/>
              </a:ext>
            </a:extLst>
          </p:cNvPr>
          <p:cNvSpPr>
            <a:spLocks noGrp="1"/>
          </p:cNvSpPr>
          <p:nvPr>
            <p:ph type="title"/>
          </p:nvPr>
        </p:nvSpPr>
        <p:spPr/>
        <p:txBody>
          <a:bodyPr>
            <a:normAutofit/>
          </a:bodyPr>
          <a:lstStyle/>
          <a:p>
            <a:r>
              <a:rPr lang="en-US" dirty="0"/>
              <a:t>Continue Inference Framework with Buffering</a:t>
            </a:r>
          </a:p>
        </p:txBody>
      </p:sp>
      <p:pic>
        <p:nvPicPr>
          <p:cNvPr id="4" name="Picture 3" descr="A diagram of a graph&#10;&#10;Description automatically generated with low confidence">
            <a:extLst>
              <a:ext uri="{FF2B5EF4-FFF2-40B4-BE49-F238E27FC236}">
                <a16:creationId xmlns:a16="http://schemas.microsoft.com/office/drawing/2014/main" id="{4B6B1685-FE8D-CF3A-902C-DD5EBBCC89B1}"/>
              </a:ext>
            </a:extLst>
          </p:cNvPr>
          <p:cNvPicPr>
            <a:picLocks noChangeAspect="1"/>
          </p:cNvPicPr>
          <p:nvPr/>
        </p:nvPicPr>
        <p:blipFill>
          <a:blip r:embed="rId3"/>
          <a:stretch>
            <a:fillRect/>
          </a:stretch>
        </p:blipFill>
        <p:spPr bwMode="auto">
          <a:xfrm>
            <a:off x="4640232" y="927049"/>
            <a:ext cx="4503768" cy="3631712"/>
          </a:xfrm>
          <a:prstGeom prst="rect">
            <a:avLst/>
          </a:prstGeom>
          <a:noFill/>
          <a:ln>
            <a:no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B99E43-DCAD-35F4-E5DE-0D3CDA952836}"/>
                  </a:ext>
                </a:extLst>
              </p:cNvPr>
              <p:cNvSpPr txBox="1"/>
              <p:nvPr/>
            </p:nvSpPr>
            <p:spPr>
              <a:xfrm>
                <a:off x="46658" y="844276"/>
                <a:ext cx="4679166" cy="3797258"/>
              </a:xfrm>
              <a:prstGeom prst="rect">
                <a:avLst/>
              </a:prstGeom>
              <a:noFill/>
            </p:spPr>
            <p:txBody>
              <a:bodyPr wrap="square">
                <a:spAutoFit/>
              </a:bodyPr>
              <a:lstStyle/>
              <a:p>
                <a:pPr marR="0" algn="just">
                  <a:spcBef>
                    <a:spcPts val="1200"/>
                  </a:spcBef>
                  <a:spcAft>
                    <a:spcPts val="400"/>
                  </a:spcAft>
                  <a:buClr>
                    <a:schemeClr val="tx1">
                      <a:lumMod val="50000"/>
                      <a:lumOff val="50000"/>
                    </a:schemeClr>
                  </a:buClr>
                  <a:tabLst>
                    <a:tab pos="2610485" algn="ctr"/>
                    <a:tab pos="5039360" algn="r"/>
                  </a:tabLst>
                </a:pPr>
                <a:r>
                  <a:rPr lang="en-US" sz="1600" b="1" dirty="0">
                    <a:solidFill>
                      <a:schemeClr val="accent1">
                        <a:lumMod val="50000"/>
                      </a:schemeClr>
                    </a:solidFill>
                    <a:latin typeface="Arial" panose="020B0604020202020204" pitchFamily="34" charset="0"/>
                    <a:ea typeface="PMingLiU" panose="02020500000000000000" pitchFamily="18" charset="-120"/>
                    <a:cs typeface="Arial" panose="020B0604020202020204" pitchFamily="34" charset="0"/>
                  </a:rPr>
                  <a:t>Continue Inference</a:t>
                </a:r>
                <a:endParaRPr lang="en-GB" sz="1600" b="1" dirty="0">
                  <a:solidFill>
                    <a:schemeClr val="accent1">
                      <a:lumMod val="50000"/>
                    </a:schemeClr>
                  </a:solidFill>
                  <a:latin typeface="Arial" panose="020B0604020202020204" pitchFamily="34" charset="0"/>
                  <a:ea typeface="PMingLiU" panose="02020500000000000000" pitchFamily="18" charset="-120"/>
                  <a:cs typeface="Arial" panose="020B0604020202020204" pitchFamily="34" charset="0"/>
                </a:endParaRPr>
              </a:p>
              <a:p>
                <a:pPr marL="285750" marR="0" indent="-285750" algn="just">
                  <a:lnSpc>
                    <a:spcPct val="150000"/>
                  </a:lnSpc>
                  <a:spcBef>
                    <a:spcPts val="600"/>
                  </a:spcBef>
                  <a:spcAft>
                    <a:spcPts val="1200"/>
                  </a:spcAft>
                  <a:buFont typeface="Arial" panose="020B0604020202020204" pitchFamily="34" charset="0"/>
                  <a:buChar char="•"/>
                </a:pPr>
                <a:r>
                  <a:rPr lang="en-GB" sz="1400" dirty="0">
                    <a:effectLst/>
                    <a:latin typeface="Arial" panose="020B0604020202020204" pitchFamily="34" charset="0"/>
                    <a:ea typeface="PMingLiU" panose="02020500000000000000" pitchFamily="18" charset="-120"/>
                    <a:cs typeface="Arial" panose="020B0604020202020204" pitchFamily="34" charset="0"/>
                  </a:rPr>
                  <a:t>By buffering the running total of the unnormalized weighted features </a:t>
                </a:r>
                <a14:m>
                  <m:oMath xmlns:m="http://schemas.openxmlformats.org/officeDocument/2006/math">
                    <m:sSub>
                      <m:sSubPr>
                        <m:ctrlPr>
                          <a:rPr lang="en-US" sz="14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GB" sz="1400" i="1">
                            <a:effectLst/>
                            <a:latin typeface="Cambria Math" panose="02040503050406030204" pitchFamily="18" charset="0"/>
                            <a:ea typeface="PMingLiU" panose="02020500000000000000" pitchFamily="18" charset="-120"/>
                            <a:cs typeface="Times New Roman" panose="02020603050405020304" pitchFamily="18" charset="0"/>
                          </a:rPr>
                          <m:t>𝑐</m:t>
                        </m:r>
                      </m:e>
                      <m:sub>
                        <m:sSub>
                          <m:sSubPr>
                            <m:ctrlPr>
                              <a:rPr lang="en-US" sz="14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GB" sz="1400" i="1">
                                <a:effectLst/>
                                <a:latin typeface="Cambria Math" panose="02040503050406030204" pitchFamily="18" charset="0"/>
                                <a:ea typeface="PMingLiU" panose="02020500000000000000" pitchFamily="18" charset="-120"/>
                                <a:cs typeface="Times New Roman" panose="02020603050405020304" pitchFamily="18" charset="0"/>
                              </a:rPr>
                              <m:t>𝑡</m:t>
                            </m:r>
                          </m:e>
                          <m:sub>
                            <m:r>
                              <a:rPr lang="en-GB" sz="1400" i="1">
                                <a:effectLst/>
                                <a:latin typeface="Cambria Math" panose="02040503050406030204" pitchFamily="18" charset="0"/>
                                <a:ea typeface="PMingLiU" panose="02020500000000000000" pitchFamily="18" charset="-120"/>
                                <a:cs typeface="Times New Roman" panose="02020603050405020304" pitchFamily="18" charset="0"/>
                              </a:rPr>
                              <m:t>𝑘</m:t>
                            </m:r>
                          </m:sub>
                        </m:sSub>
                        <m:r>
                          <a:rPr lang="en-GB" sz="1400" i="1">
                            <a:effectLst/>
                            <a:latin typeface="Cambria Math" panose="02040503050406030204" pitchFamily="18" charset="0"/>
                            <a:ea typeface="PMingLiU" panose="02020500000000000000" pitchFamily="18" charset="-120"/>
                            <a:cs typeface="Times New Roman" panose="02020603050405020304" pitchFamily="18" charset="0"/>
                          </a:rPr>
                          <m:t>−</m:t>
                        </m:r>
                        <m:r>
                          <a:rPr lang="en-GB" sz="1400">
                            <a:effectLst/>
                            <a:latin typeface="Cambria Math" panose="02040503050406030204" pitchFamily="18" charset="0"/>
                            <a:ea typeface="PMingLiU" panose="02020500000000000000" pitchFamily="18" charset="-120"/>
                            <a:cs typeface="Times New Roman" panose="02020603050405020304" pitchFamily="18" charset="0"/>
                          </a:rPr>
                          <m:t>1</m:t>
                        </m:r>
                      </m:sub>
                    </m:sSub>
                  </m:oMath>
                </a14:m>
                <a:r>
                  <a:rPr lang="en-GB" sz="1400" dirty="0">
                    <a:effectLst/>
                    <a:latin typeface="Arial" panose="020B0604020202020204" pitchFamily="34" charset="0"/>
                    <a:ea typeface="PMingLiU" panose="02020500000000000000" pitchFamily="18" charset="-120"/>
                    <a:cs typeface="Arial" panose="020B0604020202020204" pitchFamily="34" charset="0"/>
                  </a:rPr>
                  <a:t> and sum of the unnormalized attention weights </a:t>
                </a:r>
                <a14:m>
                  <m:oMath xmlns:m="http://schemas.openxmlformats.org/officeDocument/2006/math">
                    <m:sSub>
                      <m:sSubPr>
                        <m:ctrlPr>
                          <a:rPr lang="en-US" sz="1400" i="1">
                            <a:latin typeface="Cambria Math" panose="02040503050406030204" pitchFamily="18" charset="0"/>
                            <a:ea typeface="SimSun" panose="02010600030101010101" pitchFamily="2" charset="-122"/>
                            <a:cs typeface="Times New Roman" panose="02020603050405020304" pitchFamily="18" charset="0"/>
                          </a:rPr>
                        </m:ctrlPr>
                      </m:sSubPr>
                      <m:e>
                        <m:r>
                          <a:rPr lang="en-GB" sz="1400" i="1">
                            <a:latin typeface="Cambria Math" panose="02040503050406030204" pitchFamily="18" charset="0"/>
                            <a:ea typeface="SimSun" panose="02010600030101010101" pitchFamily="2" charset="-122"/>
                            <a:cs typeface="Times New Roman" panose="02020603050405020304" pitchFamily="18" charset="0"/>
                          </a:rPr>
                          <m:t>𝑑</m:t>
                        </m:r>
                      </m:e>
                      <m:sub>
                        <m:sSub>
                          <m:sSubPr>
                            <m:ctrlPr>
                              <a:rPr lang="en-US" sz="1400" i="1">
                                <a:latin typeface="Cambria Math" panose="02040503050406030204" pitchFamily="18" charset="0"/>
                                <a:ea typeface="SimSun" panose="02010600030101010101" pitchFamily="2" charset="-122"/>
                                <a:cs typeface="Times New Roman" panose="02020603050405020304" pitchFamily="18" charset="0"/>
                              </a:rPr>
                            </m:ctrlPr>
                          </m:sSubPr>
                          <m:e>
                            <m:r>
                              <a:rPr lang="en-GB" sz="1400" i="1">
                                <a:latin typeface="Cambria Math" panose="02040503050406030204" pitchFamily="18" charset="0"/>
                                <a:ea typeface="SimSun" panose="02010600030101010101" pitchFamily="2" charset="-122"/>
                                <a:cs typeface="Times New Roman" panose="02020603050405020304" pitchFamily="18" charset="0"/>
                              </a:rPr>
                              <m:t>𝑡</m:t>
                            </m:r>
                          </m:e>
                          <m:sub>
                            <m:r>
                              <a:rPr lang="en-GB" sz="1400" i="1">
                                <a:latin typeface="Cambria Math" panose="02040503050406030204" pitchFamily="18" charset="0"/>
                                <a:ea typeface="SimSun" panose="02010600030101010101" pitchFamily="2" charset="-122"/>
                                <a:cs typeface="Times New Roman" panose="02020603050405020304" pitchFamily="18" charset="0"/>
                              </a:rPr>
                              <m:t>𝑘</m:t>
                            </m:r>
                          </m:sub>
                        </m:sSub>
                        <m:r>
                          <a:rPr lang="en-GB" sz="1400" i="1">
                            <a:latin typeface="Cambria Math" panose="02040503050406030204" pitchFamily="18" charset="0"/>
                            <a:ea typeface="SimSun" panose="02010600030101010101" pitchFamily="2" charset="-122"/>
                            <a:cs typeface="Times New Roman" panose="02020603050405020304" pitchFamily="18" charset="0"/>
                          </a:rPr>
                          <m:t>−</m:t>
                        </m:r>
                        <m:r>
                          <a:rPr lang="en-GB" sz="1400">
                            <a:latin typeface="Cambria Math" panose="02040503050406030204" pitchFamily="18" charset="0"/>
                            <a:ea typeface="SimSun" panose="02010600030101010101" pitchFamily="2" charset="-122"/>
                            <a:cs typeface="Times New Roman" panose="02020603050405020304" pitchFamily="18" charset="0"/>
                          </a:rPr>
                          <m:t>1</m:t>
                        </m:r>
                      </m:sub>
                    </m:sSub>
                    <m:r>
                      <a:rPr lang="en-GB" sz="1400" i="1">
                        <a:latin typeface="Cambria Math" panose="02040503050406030204" pitchFamily="18" charset="0"/>
                        <a:ea typeface="SimSun" panose="02010600030101010101" pitchFamily="2" charset="-122"/>
                        <a:cs typeface="Times New Roman" panose="02020603050405020304" pitchFamily="18" charset="0"/>
                      </a:rPr>
                      <m:t> </m:t>
                    </m:r>
                  </m:oMath>
                </a14:m>
                <a:r>
                  <a:rPr lang="en-GB" sz="1400" dirty="0">
                    <a:effectLst/>
                    <a:latin typeface="Arial" panose="020B0604020202020204" pitchFamily="34" charset="0"/>
                    <a:ea typeface="PMingLiU" panose="02020500000000000000" pitchFamily="18" charset="-120"/>
                    <a:cs typeface="Arial" panose="020B0604020202020204" pitchFamily="34" charset="0"/>
                  </a:rPr>
                  <a:t>at time </a:t>
                </a:r>
                <a14:m>
                  <m:oMath xmlns:m="http://schemas.openxmlformats.org/officeDocument/2006/math">
                    <m:sSub>
                      <m:sSubPr>
                        <m:ctrlPr>
                          <a:rPr lang="en-US" sz="14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GB" sz="1400" i="1">
                            <a:effectLst/>
                            <a:latin typeface="Cambria Math" panose="02040503050406030204" pitchFamily="18" charset="0"/>
                            <a:ea typeface="PMingLiU" panose="02020500000000000000" pitchFamily="18" charset="-120"/>
                            <a:cs typeface="Times New Roman" panose="02020603050405020304" pitchFamily="18" charset="0"/>
                          </a:rPr>
                          <m:t>𝑡</m:t>
                        </m:r>
                      </m:e>
                      <m:sub>
                        <m:r>
                          <a:rPr lang="en-GB" sz="1400" i="1">
                            <a:effectLst/>
                            <a:latin typeface="Cambria Math" panose="02040503050406030204" pitchFamily="18" charset="0"/>
                            <a:ea typeface="PMingLiU" panose="02020500000000000000" pitchFamily="18" charset="-120"/>
                            <a:cs typeface="Times New Roman" panose="02020603050405020304" pitchFamily="18" charset="0"/>
                          </a:rPr>
                          <m:t>𝑘</m:t>
                        </m:r>
                        <m:r>
                          <a:rPr lang="en-GB" sz="1400" i="1">
                            <a:effectLst/>
                            <a:latin typeface="Cambria Math" panose="02040503050406030204" pitchFamily="18" charset="0"/>
                            <a:ea typeface="PMingLiU" panose="02020500000000000000" pitchFamily="18" charset="-120"/>
                            <a:cs typeface="Times New Roman" panose="02020603050405020304" pitchFamily="18" charset="0"/>
                          </a:rPr>
                          <m:t>−</m:t>
                        </m:r>
                        <m:r>
                          <a:rPr lang="en-GB" sz="1400">
                            <a:effectLst/>
                            <a:latin typeface="Cambria Math" panose="02040503050406030204" pitchFamily="18" charset="0"/>
                            <a:ea typeface="PMingLiU" panose="02020500000000000000" pitchFamily="18" charset="-120"/>
                            <a:cs typeface="Times New Roman" panose="02020603050405020304" pitchFamily="18" charset="0"/>
                          </a:rPr>
                          <m:t>1</m:t>
                        </m:r>
                      </m:sub>
                    </m:sSub>
                  </m:oMath>
                </a14:m>
                <a:r>
                  <a:rPr lang="en-GB" sz="1400" dirty="0">
                    <a:effectLst/>
                    <a:latin typeface="Arial" panose="020B0604020202020204" pitchFamily="34" charset="0"/>
                    <a:ea typeface="PMingLiU" panose="02020500000000000000" pitchFamily="18" charset="-120"/>
                    <a:cs typeface="Arial" panose="020B0604020202020204" pitchFamily="34" charset="0"/>
                  </a:rPr>
                  <a:t>, we compute the total sum of the feature vectors at the time </a:t>
                </a:r>
                <a14:m>
                  <m:oMath xmlns:m="http://schemas.openxmlformats.org/officeDocument/2006/math">
                    <m:sSub>
                      <m:sSubPr>
                        <m:ctrlPr>
                          <a:rPr lang="en-US" sz="14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GB" sz="1400" i="1">
                            <a:effectLst/>
                            <a:latin typeface="Cambria Math" panose="02040503050406030204" pitchFamily="18" charset="0"/>
                            <a:ea typeface="PMingLiU" panose="02020500000000000000" pitchFamily="18" charset="-120"/>
                            <a:cs typeface="Times New Roman" panose="02020603050405020304" pitchFamily="18" charset="0"/>
                          </a:rPr>
                          <m:t>𝑡</m:t>
                        </m:r>
                      </m:e>
                      <m:sub>
                        <m:r>
                          <a:rPr lang="en-GB" sz="1400" i="1">
                            <a:effectLst/>
                            <a:latin typeface="Cambria Math" panose="02040503050406030204" pitchFamily="18" charset="0"/>
                            <a:ea typeface="PMingLiU" panose="02020500000000000000" pitchFamily="18" charset="-120"/>
                            <a:cs typeface="Times New Roman" panose="02020603050405020304" pitchFamily="18" charset="0"/>
                          </a:rPr>
                          <m:t>𝑘</m:t>
                        </m:r>
                      </m:sub>
                    </m:sSub>
                  </m:oMath>
                </a14:m>
                <a:r>
                  <a:rPr lang="en-GB" sz="1400" dirty="0">
                    <a:effectLst/>
                    <a:latin typeface="Arial" panose="020B0604020202020204" pitchFamily="34" charset="0"/>
                    <a:ea typeface="PMingLiU" panose="02020500000000000000" pitchFamily="18" charset="-120"/>
                    <a:cs typeface="Arial" panose="020B0604020202020204" pitchFamily="34" charset="0"/>
                  </a:rPr>
                  <a:t> as follows:</a:t>
                </a:r>
                <a:endParaRPr lang="en-US" sz="1400" dirty="0">
                  <a:effectLst/>
                  <a:latin typeface="Arial" panose="020B0604020202020204" pitchFamily="34" charset="0"/>
                  <a:ea typeface="PMingLiU" panose="02020500000000000000" pitchFamily="18" charset="-120"/>
                  <a:cs typeface="Arial" panose="020B0604020202020204" pitchFamily="34" charset="0"/>
                </a:endParaRPr>
              </a:p>
              <a:p>
                <a:pPr marR="0" algn="just">
                  <a:lnSpc>
                    <a:spcPct val="90000"/>
                  </a:lnSpc>
                  <a:spcBef>
                    <a:spcPts val="1200"/>
                  </a:spcBef>
                  <a:spcAft>
                    <a:spcPts val="1200"/>
                  </a:spcAft>
                  <a:tabLst>
                    <a:tab pos="2610485" algn="ctr"/>
                    <a:tab pos="5039360" algn="r"/>
                  </a:tabLst>
                </a:pPr>
                <a14:m>
                  <m:oMathPara xmlns:m="http://schemas.openxmlformats.org/officeDocument/2006/math">
                    <m:oMathParaPr>
                      <m:jc m:val="centerGroup"/>
                    </m:oMathParaPr>
                    <m:oMath xmlns:m="http://schemas.openxmlformats.org/officeDocument/2006/math">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𝒄</m:t>
                          </m:r>
                        </m:e>
                        <m:sub>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𝒕</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𝒌</m:t>
                              </m:r>
                            </m:sub>
                          </m:sSub>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𝒄</m:t>
                          </m:r>
                        </m:e>
                        <m:sub>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𝒕</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𝒌</m:t>
                              </m:r>
                              <m:r>
                                <a:rPr lang="en-GB" sz="1400" i="1">
                                  <a:effectLst/>
                                  <a:latin typeface="Cambria Math" panose="02040503050406030204" pitchFamily="18" charset="0"/>
                                  <a:ea typeface="SimSun" panose="02010600030101010101" pitchFamily="2" charset="-122"/>
                                  <a:cs typeface="Times New Roman" panose="02020603050405020304" pitchFamily="18" charset="0"/>
                                </a:rPr>
                                <m:t>−</m:t>
                              </m:r>
                              <m:r>
                                <a:rPr lang="en-GB" sz="1400" b="1" i="1">
                                  <a:effectLst/>
                                  <a:latin typeface="Cambria Math" panose="02040503050406030204" pitchFamily="18" charset="0"/>
                                  <a:ea typeface="SimSun" panose="02010600030101010101" pitchFamily="2" charset="-122"/>
                                  <a:cs typeface="Times New Roman" panose="02020603050405020304" pitchFamily="18" charset="0"/>
                                </a:rPr>
                                <m:t>𝟏</m:t>
                              </m:r>
                            </m:sub>
                          </m:sSub>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 </m:t>
                      </m:r>
                      <m:sSup>
                        <m:sSup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400" i="1">
                              <a:effectLst/>
                              <a:latin typeface="Cambria Math" panose="02040503050406030204" pitchFamily="18" charset="0"/>
                              <a:ea typeface="SimSun" panose="02010600030101010101" pitchFamily="2" charset="-122"/>
                              <a:cs typeface="Times New Roman" panose="02020603050405020304" pitchFamily="18" charset="0"/>
                            </a:rPr>
                            <m:t>𝑒</m:t>
                          </m:r>
                        </m:e>
                        <m:sup>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i="1">
                                  <a:effectLst/>
                                  <a:latin typeface="Cambria Math" panose="02040503050406030204" pitchFamily="18" charset="0"/>
                                  <a:ea typeface="SimSun" panose="02010600030101010101" pitchFamily="2" charset="-122"/>
                                  <a:cs typeface="Times New Roman" panose="02020603050405020304" pitchFamily="18" charset="0"/>
                                </a:rPr>
                                <m:t>𝑎</m:t>
                              </m:r>
                            </m:e>
                            <m:sub>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GB" sz="1400" i="1">
                                      <a:effectLst/>
                                      <a:latin typeface="Cambria Math" panose="02040503050406030204" pitchFamily="18" charset="0"/>
                                      <a:ea typeface="SimSun" panose="02010600030101010101" pitchFamily="2" charset="-122"/>
                                      <a:cs typeface="Times New Roman" panose="02020603050405020304" pitchFamily="18" charset="0"/>
                                    </a:rPr>
                                    <m:t>𝑘</m:t>
                                  </m:r>
                                </m:sub>
                              </m:sSub>
                            </m:sub>
                          </m:sSub>
                        </m:sup>
                      </m:sSup>
                      <m:sSubSup>
                        <m:sSubSup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𝒇</m:t>
                          </m:r>
                        </m:e>
                        <m:sub>
                          <m:r>
                            <a:rPr lang="en-GB" sz="140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b="1" i="1">
                                  <a:effectLst/>
                                  <a:latin typeface="Cambria Math" panose="02040503050406030204" pitchFamily="18" charset="0"/>
                                  <a:ea typeface="SimSun" panose="02010600030101010101" pitchFamily="2" charset="-122"/>
                                  <a:cs typeface="Times New Roman" panose="02020603050405020304" pitchFamily="18" charset="0"/>
                                </a:rPr>
                                <m:t>𝒕</m:t>
                              </m:r>
                            </m:e>
                            <m:sub>
                              <m:r>
                                <a:rPr lang="en-GB" sz="1400" b="1" i="1">
                                  <a:effectLst/>
                                  <a:latin typeface="Cambria Math" panose="02040503050406030204" pitchFamily="18" charset="0"/>
                                  <a:ea typeface="SimSun" panose="02010600030101010101" pitchFamily="2" charset="-122"/>
                                  <a:cs typeface="Times New Roman" panose="02020603050405020304" pitchFamily="18" charset="0"/>
                                </a:rPr>
                                <m:t>𝒌</m:t>
                              </m:r>
                            </m:sub>
                          </m:sSub>
                        </m:sub>
                        <m:sup>
                          <m:r>
                            <a:rPr lang="en-GB" sz="14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GB" sz="140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dirty="0">
                  <a:effectLst/>
                  <a:latin typeface="Arial" panose="020B0604020202020204" pitchFamily="34" charset="0"/>
                  <a:ea typeface="SimSun" panose="02010600030101010101" pitchFamily="2" charset="-122"/>
                  <a:cs typeface="Arial" panose="020B0604020202020204" pitchFamily="34" charset="0"/>
                </a:endParaRPr>
              </a:p>
              <a:p>
                <a:pPr marL="0" marR="0" indent="0" algn="ctr">
                  <a:lnSpc>
                    <a:spcPct val="90000"/>
                  </a:lnSpc>
                  <a:spcBef>
                    <a:spcPts val="1200"/>
                  </a:spcBef>
                  <a:spcAft>
                    <a:spcPts val="1200"/>
                  </a:spcAft>
                  <a:tabLst>
                    <a:tab pos="2610485" algn="ctr"/>
                    <a:tab pos="5039360" algn="r"/>
                  </a:tabLst>
                </a:pPr>
                <a14:m>
                  <m:oMath xmlns:m="http://schemas.openxmlformats.org/officeDocument/2006/math">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i="1">
                            <a:effectLst/>
                            <a:latin typeface="Cambria Math" panose="02040503050406030204" pitchFamily="18" charset="0"/>
                            <a:ea typeface="SimSun" panose="02010600030101010101" pitchFamily="2" charset="-122"/>
                            <a:cs typeface="Times New Roman" panose="02020603050405020304" pitchFamily="18" charset="0"/>
                          </a:rPr>
                          <m:t>𝑑</m:t>
                        </m:r>
                      </m:e>
                      <m:sub>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GB" sz="1400" i="1">
                                <a:effectLst/>
                                <a:latin typeface="Cambria Math" panose="02040503050406030204" pitchFamily="18" charset="0"/>
                                <a:ea typeface="SimSun" panose="02010600030101010101" pitchFamily="2" charset="-122"/>
                                <a:cs typeface="Times New Roman" panose="02020603050405020304" pitchFamily="18" charset="0"/>
                              </a:rPr>
                              <m:t>𝑘</m:t>
                            </m:r>
                          </m:sub>
                        </m:sSub>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i="1">
                            <a:effectLst/>
                            <a:latin typeface="Cambria Math" panose="02040503050406030204" pitchFamily="18" charset="0"/>
                            <a:ea typeface="SimSun" panose="02010600030101010101" pitchFamily="2" charset="-122"/>
                            <a:cs typeface="Times New Roman" panose="02020603050405020304" pitchFamily="18" charset="0"/>
                          </a:rPr>
                          <m:t>𝑑</m:t>
                        </m:r>
                      </m:e>
                      <m:sub>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GB" sz="14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GB" sz="1400" i="1">
                            <a:effectLst/>
                            <a:latin typeface="Cambria Math" panose="02040503050406030204" pitchFamily="18" charset="0"/>
                            <a:ea typeface="SimSun" panose="02010600030101010101" pitchFamily="2" charset="-122"/>
                            <a:cs typeface="Times New Roman" panose="02020603050405020304" pitchFamily="18" charset="0"/>
                          </a:rPr>
                          <m:t>−</m:t>
                        </m:r>
                        <m:r>
                          <a:rPr lang="en-GB" sz="1400">
                            <a:effectLst/>
                            <a:latin typeface="Cambria Math" panose="02040503050406030204" pitchFamily="18" charset="0"/>
                            <a:ea typeface="SimSun" panose="02010600030101010101" pitchFamily="2" charset="-122"/>
                            <a:cs typeface="Times New Roman" panose="02020603050405020304" pitchFamily="18" charset="0"/>
                          </a:rPr>
                          <m:t>1</m:t>
                        </m:r>
                      </m:sub>
                    </m:sSub>
                    <m:r>
                      <a:rPr lang="en-GB" sz="1400">
                        <a:effectLst/>
                        <a:latin typeface="Cambria Math" panose="02040503050406030204" pitchFamily="18" charset="0"/>
                        <a:ea typeface="SimSun" panose="02010600030101010101" pitchFamily="2" charset="-122"/>
                        <a:cs typeface="Times New Roman" panose="02020603050405020304" pitchFamily="18" charset="0"/>
                      </a:rPr>
                      <m:t>+ </m:t>
                    </m:r>
                    <m:sSup>
                      <m:sSup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400" i="1">
                            <a:effectLst/>
                            <a:latin typeface="Cambria Math" panose="02040503050406030204" pitchFamily="18" charset="0"/>
                            <a:ea typeface="SimSun" panose="02010600030101010101" pitchFamily="2" charset="-122"/>
                            <a:cs typeface="Times New Roman" panose="02020603050405020304" pitchFamily="18" charset="0"/>
                          </a:rPr>
                          <m:t>𝑒</m:t>
                        </m:r>
                      </m:e>
                      <m:sup>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i="1">
                                <a:effectLst/>
                                <a:latin typeface="Cambria Math" panose="02040503050406030204" pitchFamily="18" charset="0"/>
                                <a:ea typeface="SimSun" panose="02010600030101010101" pitchFamily="2" charset="-122"/>
                                <a:cs typeface="Times New Roman" panose="02020603050405020304" pitchFamily="18" charset="0"/>
                              </a:rPr>
                              <m:t>𝑎</m:t>
                            </m:r>
                          </m:e>
                          <m:sub>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4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GB" sz="1400" i="1">
                                    <a:effectLst/>
                                    <a:latin typeface="Cambria Math" panose="02040503050406030204" pitchFamily="18" charset="0"/>
                                    <a:ea typeface="SimSun" panose="02010600030101010101" pitchFamily="2" charset="-122"/>
                                    <a:cs typeface="Times New Roman" panose="02020603050405020304" pitchFamily="18" charset="0"/>
                                  </a:rPr>
                                  <m:t>𝑘</m:t>
                                </m:r>
                              </m:sub>
                            </m:sSub>
                          </m:sub>
                        </m:sSub>
                      </m:sup>
                    </m:sSup>
                    <m:r>
                      <a:rPr lang="en-GB" sz="1400">
                        <a:effectLst/>
                        <a:latin typeface="Cambria Math" panose="02040503050406030204" pitchFamily="18" charset="0"/>
                        <a:ea typeface="SimSun" panose="02010600030101010101" pitchFamily="2" charset="-122"/>
                        <a:cs typeface="Times New Roman" panose="02020603050405020304" pitchFamily="18" charset="0"/>
                      </a:rPr>
                      <m:t>.</m:t>
                    </m:r>
                  </m:oMath>
                </a14:m>
                <a:r>
                  <a:rPr lang="en-GB" sz="1400" dirty="0">
                    <a:effectLst/>
                    <a:latin typeface="Arial" panose="020B0604020202020204" pitchFamily="34" charset="0"/>
                    <a:ea typeface="SimSun" panose="02010600030101010101" pitchFamily="2" charset="-122"/>
                    <a:cs typeface="Arial" panose="020B0604020202020204" pitchFamily="34" charset="0"/>
                  </a:rPr>
                  <a:t> </a:t>
                </a:r>
              </a:p>
              <a:p>
                <a:pPr marL="285750" marR="0" indent="-285750">
                  <a:lnSpc>
                    <a:spcPct val="90000"/>
                  </a:lnSpc>
                  <a:spcBef>
                    <a:spcPts val="1200"/>
                  </a:spcBef>
                  <a:spcAft>
                    <a:spcPts val="1200"/>
                  </a:spcAft>
                  <a:buFont typeface="Arial" panose="020B0604020202020204" pitchFamily="34" charset="0"/>
                  <a:buChar char="•"/>
                  <a:tabLst>
                    <a:tab pos="2610485" algn="ctr"/>
                    <a:tab pos="5039360" algn="r"/>
                  </a:tabLst>
                </a:pPr>
                <a:r>
                  <a:rPr lang="en-GB" sz="1400" dirty="0">
                    <a:effectLst/>
                    <a:latin typeface="Arial" panose="020B0604020202020204" pitchFamily="34" charset="0"/>
                    <a:ea typeface="SimSun" panose="02010600030101010101" pitchFamily="2" charset="-122"/>
                    <a:cs typeface="Arial" panose="020B0604020202020204" pitchFamily="34" charset="0"/>
                  </a:rPr>
                  <a:t>In this way, we avoid the redundant calculation of the features and weights from time 1 to </a:t>
                </a:r>
                <a14:m>
                  <m:oMath xmlns:m="http://schemas.openxmlformats.org/officeDocument/2006/math">
                    <m:sSub>
                      <m:sSubPr>
                        <m:ctrlPr>
                          <a:rPr lang="en-US" sz="1400" b="0" i="1" smtClean="0">
                            <a:effectLst/>
                            <a:latin typeface="Cambria Math" panose="02040503050406030204" pitchFamily="18" charset="0"/>
                            <a:ea typeface="SimSun" panose="02010600030101010101" pitchFamily="2" charset="-122"/>
                            <a:cs typeface="Arial" panose="020B0604020202020204" pitchFamily="34" charset="0"/>
                          </a:rPr>
                        </m:ctrlPr>
                      </m:sSubPr>
                      <m:e>
                        <m:r>
                          <a:rPr lang="en-US" sz="1400" i="1">
                            <a:latin typeface="Cambria Math" panose="02040503050406030204" pitchFamily="18" charset="0"/>
                            <a:ea typeface="SimSun" panose="02010600030101010101" pitchFamily="2" charset="-122"/>
                            <a:cs typeface="Arial" panose="020B0604020202020204" pitchFamily="34" charset="0"/>
                          </a:rPr>
                          <m:t>𝑡</m:t>
                        </m:r>
                      </m:e>
                      <m:sub>
                        <m:r>
                          <a:rPr lang="en-US" sz="1400" b="0" i="1" smtClean="0">
                            <a:effectLst/>
                            <a:latin typeface="Cambria Math" panose="02040503050406030204" pitchFamily="18" charset="0"/>
                            <a:ea typeface="SimSun" panose="02010600030101010101" pitchFamily="2" charset="-122"/>
                            <a:cs typeface="Arial" panose="020B0604020202020204" pitchFamily="34" charset="0"/>
                          </a:rPr>
                          <m:t>𝑘</m:t>
                        </m:r>
                      </m:sub>
                    </m:sSub>
                    <m:r>
                      <a:rPr lang="en-US" sz="1400" b="0" i="1" smtClean="0">
                        <a:effectLst/>
                        <a:latin typeface="Cambria Math" panose="02040503050406030204" pitchFamily="18" charset="0"/>
                        <a:ea typeface="SimSun" panose="02010600030101010101" pitchFamily="2" charset="-122"/>
                        <a:cs typeface="Arial" panose="020B0604020202020204" pitchFamily="34" charset="0"/>
                      </a:rPr>
                      <m:t>−1</m:t>
                    </m:r>
                  </m:oMath>
                </a14:m>
                <a:r>
                  <a:rPr lang="en-GB" sz="1400" dirty="0">
                    <a:effectLst/>
                    <a:latin typeface="Arial" panose="020B0604020202020204" pitchFamily="34" charset="0"/>
                    <a:ea typeface="SimSun" panose="02010600030101010101" pitchFamily="2" charset="-122"/>
                    <a:cs typeface="Arial" panose="020B0604020202020204" pitchFamily="34" charset="0"/>
                  </a:rPr>
                  <a:t>.</a:t>
                </a:r>
              </a:p>
            </p:txBody>
          </p:sp>
        </mc:Choice>
        <mc:Fallback xmlns="">
          <p:sp>
            <p:nvSpPr>
              <p:cNvPr id="6" name="TextBox 5">
                <a:extLst>
                  <a:ext uri="{FF2B5EF4-FFF2-40B4-BE49-F238E27FC236}">
                    <a16:creationId xmlns:a16="http://schemas.microsoft.com/office/drawing/2014/main" id="{22B99E43-DCAD-35F4-E5DE-0D3CDA952836}"/>
                  </a:ext>
                </a:extLst>
              </p:cNvPr>
              <p:cNvSpPr txBox="1">
                <a:spLocks noRot="1" noChangeAspect="1" noMove="1" noResize="1" noEditPoints="1" noAdjustHandles="1" noChangeArrowheads="1" noChangeShapeType="1" noTextEdit="1"/>
              </p:cNvSpPr>
              <p:nvPr/>
            </p:nvSpPr>
            <p:spPr>
              <a:xfrm>
                <a:off x="46658" y="844276"/>
                <a:ext cx="4679166" cy="3797258"/>
              </a:xfrm>
              <a:prstGeom prst="rect">
                <a:avLst/>
              </a:prstGeom>
              <a:blipFill>
                <a:blip r:embed="rId4"/>
                <a:stretch>
                  <a:fillRect l="-813" t="-333" r="-542"/>
                </a:stretch>
              </a:blipFill>
            </p:spPr>
            <p:txBody>
              <a:bodyPr/>
              <a:lstStyle/>
              <a:p>
                <a:r>
                  <a:rPr lang="en-GB">
                    <a:noFill/>
                  </a:rPr>
                  <a:t> </a:t>
                </a:r>
              </a:p>
            </p:txBody>
          </p:sp>
        </mc:Fallback>
      </mc:AlternateContent>
      <p:sp>
        <p:nvSpPr>
          <p:cNvPr id="5" name="Slide Number Placeholder 4">
            <a:extLst>
              <a:ext uri="{FF2B5EF4-FFF2-40B4-BE49-F238E27FC236}">
                <a16:creationId xmlns:a16="http://schemas.microsoft.com/office/drawing/2014/main" id="{4D71824B-E697-486C-4EC3-4CA2BD6E8E92}"/>
              </a:ext>
            </a:extLst>
          </p:cNvPr>
          <p:cNvSpPr>
            <a:spLocks noGrp="1"/>
          </p:cNvSpPr>
          <p:nvPr>
            <p:ph type="sldNum" sz="quarter" idx="12"/>
          </p:nvPr>
        </p:nvSpPr>
        <p:spPr/>
        <p:txBody>
          <a:bodyPr/>
          <a:lstStyle/>
          <a:p>
            <a:fld id="{2B7B873C-A46E-4878-A014-BF36A57BE664}" type="slidenum">
              <a:rPr lang="en-US" smtClean="0"/>
              <a:pPr/>
              <a:t>55</a:t>
            </a:fld>
            <a:endParaRPr lang="en-US"/>
          </a:p>
        </p:txBody>
      </p:sp>
    </p:spTree>
    <p:extLst>
      <p:ext uri="{BB962C8B-B14F-4D97-AF65-F5344CB8AC3E}">
        <p14:creationId xmlns:p14="http://schemas.microsoft.com/office/powerpoint/2010/main" val="1032000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CD65F-88D3-8503-9C84-B049402906D7}"/>
              </a:ext>
            </a:extLst>
          </p:cNvPr>
          <p:cNvSpPr>
            <a:spLocks noGrp="1"/>
          </p:cNvSpPr>
          <p:nvPr>
            <p:ph idx="1"/>
          </p:nvPr>
        </p:nvSpPr>
        <p:spPr>
          <a:xfrm>
            <a:off x="266700" y="573657"/>
            <a:ext cx="8248650" cy="3996185"/>
          </a:xfrm>
        </p:spPr>
        <p:txBody>
          <a:bodyPr>
            <a:noAutofit/>
          </a:bodyPr>
          <a:lstStyle/>
          <a:p>
            <a:pPr>
              <a:lnSpc>
                <a:spcPct val="150000"/>
              </a:lnSpc>
            </a:pPr>
            <a:r>
              <a:rPr lang="en-US" sz="1800" b="1" dirty="0">
                <a:solidFill>
                  <a:schemeClr val="accent1">
                    <a:lumMod val="50000"/>
                  </a:schemeClr>
                </a:solidFill>
              </a:rPr>
              <a:t>Datasets</a:t>
            </a:r>
          </a:p>
          <a:p>
            <a:pPr marL="171450" indent="-171450">
              <a:lnSpc>
                <a:spcPct val="150000"/>
              </a:lnSpc>
              <a:buFont typeface="Arial" panose="020B0604020202020204" pitchFamily="34" charset="0"/>
              <a:buChar char="•"/>
            </a:pPr>
            <a:r>
              <a:rPr lang="en-US" sz="1400" dirty="0"/>
              <a:t>Twitter15 [11]: 374 unverified-</a:t>
            </a:r>
            <a:r>
              <a:rPr lang="en-US" sz="1400" dirty="0" err="1"/>
              <a:t>rumours</a:t>
            </a:r>
            <a:r>
              <a:rPr lang="en-US" sz="1400" dirty="0"/>
              <a:t>, 372 true-</a:t>
            </a:r>
            <a:r>
              <a:rPr lang="en-US" sz="1400" dirty="0" err="1"/>
              <a:t>rumours</a:t>
            </a:r>
            <a:r>
              <a:rPr lang="en-US" sz="1400" dirty="0"/>
              <a:t>, 370 false-</a:t>
            </a:r>
            <a:r>
              <a:rPr lang="en-US" sz="1400" dirty="0" err="1"/>
              <a:t>rumours</a:t>
            </a:r>
            <a:r>
              <a:rPr lang="en-US" sz="1400" dirty="0"/>
              <a:t>, 373 non-</a:t>
            </a:r>
            <a:r>
              <a:rPr lang="en-US" sz="1400" dirty="0" err="1"/>
              <a:t>rumours</a:t>
            </a:r>
            <a:r>
              <a:rPr lang="en-US" sz="1400" dirty="0"/>
              <a:t> </a:t>
            </a:r>
          </a:p>
          <a:p>
            <a:pPr marL="171450" lvl="1" indent="-171450">
              <a:lnSpc>
                <a:spcPct val="150000"/>
              </a:lnSpc>
              <a:spcBef>
                <a:spcPts val="1000"/>
              </a:spcBef>
              <a:buClr>
                <a:schemeClr val="tx1">
                  <a:lumMod val="50000"/>
                  <a:lumOff val="50000"/>
                </a:schemeClr>
              </a:buClr>
            </a:pPr>
            <a:r>
              <a:rPr lang="en-US" sz="1400" dirty="0"/>
              <a:t>Twitter16 [11] : 201 unverified-</a:t>
            </a:r>
            <a:r>
              <a:rPr lang="en-US" sz="1400" dirty="0" err="1"/>
              <a:t>rumours</a:t>
            </a:r>
            <a:r>
              <a:rPr lang="en-US" sz="1400" dirty="0"/>
              <a:t>, 207 true-</a:t>
            </a:r>
            <a:r>
              <a:rPr lang="en-US" sz="1400" dirty="0" err="1"/>
              <a:t>rumours</a:t>
            </a:r>
            <a:r>
              <a:rPr lang="en-US" sz="1400" dirty="0"/>
              <a:t>, 205 false-</a:t>
            </a:r>
            <a:r>
              <a:rPr lang="en-US" sz="1400" dirty="0" err="1"/>
              <a:t>rumours</a:t>
            </a:r>
            <a:r>
              <a:rPr lang="en-US" sz="1400" dirty="0"/>
              <a:t>, 205 non-</a:t>
            </a:r>
            <a:r>
              <a:rPr lang="en-US" sz="1400" dirty="0" err="1"/>
              <a:t>rumours</a:t>
            </a:r>
            <a:r>
              <a:rPr lang="en-US" sz="1400" dirty="0"/>
              <a:t> </a:t>
            </a:r>
          </a:p>
          <a:p>
            <a:pPr marL="171450" lvl="1" indent="-171450">
              <a:lnSpc>
                <a:spcPct val="150000"/>
              </a:lnSpc>
              <a:spcBef>
                <a:spcPts val="1000"/>
              </a:spcBef>
              <a:buClr>
                <a:schemeClr val="tx1">
                  <a:lumMod val="50000"/>
                  <a:lumOff val="50000"/>
                </a:schemeClr>
              </a:buClr>
            </a:pPr>
            <a:r>
              <a:rPr lang="en-US" sz="1400" dirty="0"/>
              <a:t>CR-Twitter [13]: 143 unverified-</a:t>
            </a:r>
            <a:r>
              <a:rPr lang="en-US" sz="1400" dirty="0" err="1"/>
              <a:t>rumours</a:t>
            </a:r>
            <a:r>
              <a:rPr lang="en-US" sz="1400" dirty="0"/>
              <a:t>, 303 true-</a:t>
            </a:r>
            <a:r>
              <a:rPr lang="en-US" sz="1400" dirty="0" err="1"/>
              <a:t>rumours</a:t>
            </a:r>
            <a:r>
              <a:rPr lang="en-US" sz="1400" dirty="0"/>
              <a:t>, 405 false-</a:t>
            </a:r>
            <a:r>
              <a:rPr lang="en-US" sz="1400" dirty="0" err="1"/>
              <a:t>rumours</a:t>
            </a:r>
            <a:r>
              <a:rPr lang="en-US" sz="1400" dirty="0"/>
              <a:t>, 1334 non-</a:t>
            </a:r>
            <a:r>
              <a:rPr lang="en-US" sz="1400" dirty="0" err="1"/>
              <a:t>rumours</a:t>
            </a:r>
            <a:endParaRPr lang="en-US" sz="1400" dirty="0"/>
          </a:p>
          <a:p>
            <a:pPr marL="457200" indent="-457200">
              <a:lnSpc>
                <a:spcPct val="150000"/>
              </a:lnSpc>
            </a:pPr>
            <a:r>
              <a:rPr lang="en-US" sz="1800" dirty="0"/>
              <a:t> </a:t>
            </a:r>
            <a:r>
              <a:rPr lang="en-US" sz="1800" b="1" dirty="0">
                <a:solidFill>
                  <a:schemeClr val="accent1">
                    <a:lumMod val="50000"/>
                  </a:schemeClr>
                </a:solidFill>
              </a:rPr>
              <a:t>Hyperparameters</a:t>
            </a:r>
          </a:p>
          <a:p>
            <a:pPr marL="171450" lvl="1" indent="-171450">
              <a:lnSpc>
                <a:spcPct val="150000"/>
              </a:lnSpc>
              <a:spcBef>
                <a:spcPts val="1000"/>
              </a:spcBef>
              <a:spcAft>
                <a:spcPts val="1200"/>
              </a:spcAft>
              <a:buClr>
                <a:schemeClr val="tx1">
                  <a:lumMod val="50000"/>
                  <a:lumOff val="50000"/>
                </a:schemeClr>
              </a:buClr>
            </a:pPr>
            <a:r>
              <a:rPr lang="en-GB" sz="1400" dirty="0"/>
              <a:t>We trained the models for 50 epochs with a mini-batch size of 16, which is the largest multiple of 2 that fits the GPU memory in the experiment setup. </a:t>
            </a:r>
          </a:p>
          <a:p>
            <a:pPr marL="171450" lvl="1" indent="-171450">
              <a:lnSpc>
                <a:spcPct val="150000"/>
              </a:lnSpc>
              <a:spcBef>
                <a:spcPts val="1000"/>
              </a:spcBef>
              <a:spcAft>
                <a:spcPts val="1200"/>
              </a:spcAft>
              <a:buClr>
                <a:schemeClr val="tx1">
                  <a:lumMod val="50000"/>
                  <a:lumOff val="50000"/>
                </a:schemeClr>
              </a:buClr>
            </a:pPr>
            <a:r>
              <a:rPr lang="en-GB" sz="1400" dirty="0"/>
              <a:t>We employ Adam optimizer with an initial learning rate of 2e-5 and a linear learning decay from the initial value to 0. </a:t>
            </a:r>
            <a:endParaRPr lang="en-US" sz="1400" dirty="0"/>
          </a:p>
        </p:txBody>
      </p:sp>
      <p:sp>
        <p:nvSpPr>
          <p:cNvPr id="4" name="Title 3">
            <a:extLst>
              <a:ext uri="{FF2B5EF4-FFF2-40B4-BE49-F238E27FC236}">
                <a16:creationId xmlns:a16="http://schemas.microsoft.com/office/drawing/2014/main" id="{0BE6D070-BB16-ABC8-26DA-14552A94F286}"/>
              </a:ext>
            </a:extLst>
          </p:cNvPr>
          <p:cNvSpPr>
            <a:spLocks noGrp="1"/>
          </p:cNvSpPr>
          <p:nvPr>
            <p:ph type="title"/>
          </p:nvPr>
        </p:nvSpPr>
        <p:spPr/>
        <p:txBody>
          <a:bodyPr/>
          <a:lstStyle/>
          <a:p>
            <a:r>
              <a:rPr lang="en-US"/>
              <a:t>Experimental Details</a:t>
            </a:r>
          </a:p>
        </p:txBody>
      </p:sp>
      <p:sp>
        <p:nvSpPr>
          <p:cNvPr id="6" name="TextBox 5">
            <a:extLst>
              <a:ext uri="{FF2B5EF4-FFF2-40B4-BE49-F238E27FC236}">
                <a16:creationId xmlns:a16="http://schemas.microsoft.com/office/drawing/2014/main" id="{CC80B200-3C4B-BBFE-76EB-6059415EC0EA}"/>
              </a:ext>
            </a:extLst>
          </p:cNvPr>
          <p:cNvSpPr txBox="1"/>
          <p:nvPr/>
        </p:nvSpPr>
        <p:spPr>
          <a:xfrm>
            <a:off x="386147" y="4641534"/>
            <a:ext cx="7472750" cy="415498"/>
          </a:xfrm>
          <a:prstGeom prst="rect">
            <a:avLst/>
          </a:prstGeom>
          <a:noFill/>
        </p:spPr>
        <p:txBody>
          <a:bodyPr wrap="square">
            <a:spAutoFit/>
          </a:bodyPr>
          <a:lstStyle/>
          <a:p>
            <a:r>
              <a:rPr lang="en-GB" sz="1050" dirty="0">
                <a:effectLst/>
                <a:latin typeface="Arial" panose="020B0604020202020204" pitchFamily="34" charset="0"/>
                <a:ea typeface="Times New Roman" panose="02020603050405020304" pitchFamily="18" charset="0"/>
                <a:cs typeface="Arial" panose="020B0604020202020204" pitchFamily="34" charset="0"/>
              </a:rPr>
              <a:t>[11] </a:t>
            </a:r>
            <a:r>
              <a:rPr lang="en-GB" sz="1050" dirty="0">
                <a:latin typeface="Arial" panose="020B0604020202020204" pitchFamily="34" charset="0"/>
                <a:ea typeface="Times New Roman" panose="02020603050405020304" pitchFamily="18" charset="0"/>
                <a:cs typeface="Arial" panose="020B0604020202020204" pitchFamily="34" charset="0"/>
              </a:rPr>
              <a:t>Ma</a:t>
            </a:r>
            <a:r>
              <a:rPr lang="en-GB" sz="1050" dirty="0">
                <a:effectLst/>
                <a:latin typeface="Arial" panose="020B0604020202020204" pitchFamily="34" charset="0"/>
                <a:ea typeface="Times New Roman" panose="02020603050405020304" pitchFamily="18" charset="0"/>
                <a:cs typeface="Arial" panose="020B0604020202020204" pitchFamily="34" charset="0"/>
              </a:rPr>
              <a:t> et al., “</a:t>
            </a:r>
            <a:r>
              <a:rPr lang="en-US" sz="1050" dirty="0" err="1">
                <a:latin typeface="Arial" panose="020B0604020202020204" pitchFamily="34" charset="0"/>
                <a:ea typeface="Times New Roman" panose="02020603050405020304" pitchFamily="18" charset="0"/>
                <a:cs typeface="Arial" panose="020B0604020202020204" pitchFamily="34" charset="0"/>
              </a:rPr>
              <a:t>R</a:t>
            </a:r>
            <a:r>
              <a:rPr lang="en-US" sz="1050" dirty="0" err="1">
                <a:effectLst/>
                <a:latin typeface="Arial" panose="020B0604020202020204" pitchFamily="34" charset="0"/>
                <a:ea typeface="Times New Roman" panose="02020603050405020304" pitchFamily="18" charset="0"/>
                <a:cs typeface="Arial" panose="020B0604020202020204" pitchFamily="34" charset="0"/>
              </a:rPr>
              <a:t>umour</a:t>
            </a:r>
            <a:r>
              <a:rPr lang="en-US" sz="1050" dirty="0">
                <a:effectLst/>
                <a:latin typeface="Arial" panose="020B0604020202020204" pitchFamily="34" charset="0"/>
                <a:ea typeface="Times New Roman" panose="02020603050405020304" pitchFamily="18" charset="0"/>
                <a:cs typeface="Arial" panose="020B0604020202020204" pitchFamily="34" charset="0"/>
              </a:rPr>
              <a:t> Detection on Twitter with Tree-structured Recursive Neural Networks</a:t>
            </a:r>
            <a:r>
              <a:rPr lang="en-GB" sz="1050" dirty="0">
                <a:effectLst/>
                <a:latin typeface="Arial" panose="020B0604020202020204" pitchFamily="34" charset="0"/>
                <a:ea typeface="Times New Roman" panose="02020603050405020304" pitchFamily="18" charset="0"/>
                <a:cs typeface="Arial" panose="020B0604020202020204" pitchFamily="34" charset="0"/>
              </a:rPr>
              <a:t>,” </a:t>
            </a:r>
            <a:r>
              <a:rPr lang="en-GB" sz="1050" i="1" dirty="0">
                <a:effectLst/>
                <a:latin typeface="Arial" panose="020B0604020202020204" pitchFamily="34" charset="0"/>
                <a:ea typeface="Times New Roman" panose="02020603050405020304" pitchFamily="18" charset="0"/>
                <a:cs typeface="Arial" panose="020B0604020202020204" pitchFamily="34" charset="0"/>
              </a:rPr>
              <a:t>ACL</a:t>
            </a:r>
            <a:r>
              <a:rPr lang="en-GB" sz="1050" dirty="0">
                <a:effectLst/>
                <a:latin typeface="Arial" panose="020B0604020202020204" pitchFamily="34" charset="0"/>
                <a:ea typeface="Times New Roman" panose="02020603050405020304" pitchFamily="18" charset="0"/>
                <a:cs typeface="Arial" panose="020B0604020202020204" pitchFamily="34" charset="0"/>
              </a:rPr>
              <a:t>,” 2018</a:t>
            </a:r>
            <a:r>
              <a:rPr lang="en-GB" sz="1050" dirty="0">
                <a:latin typeface="Arial" panose="020B0604020202020204" pitchFamily="34" charset="0"/>
                <a:ea typeface="Times New Roman" panose="02020603050405020304" pitchFamily="18" charset="0"/>
                <a:cs typeface="Arial" panose="020B0604020202020204" pitchFamily="34" charset="0"/>
              </a:rPr>
              <a:t>.</a:t>
            </a:r>
          </a:p>
          <a:p>
            <a:r>
              <a:rPr lang="en-GB" sz="1050" dirty="0">
                <a:latin typeface="Arial" panose="020B0604020202020204" pitchFamily="34" charset="0"/>
                <a:cs typeface="Arial" panose="020B0604020202020204" pitchFamily="34" charset="0"/>
              </a:rPr>
              <a:t>[13] Ke et al., “</a:t>
            </a:r>
            <a:r>
              <a:rPr lang="en-US" sz="1050" dirty="0">
                <a:latin typeface="Arial" panose="020B0604020202020204" pitchFamily="34" charset="0"/>
                <a:cs typeface="Arial" panose="020B0604020202020204" pitchFamily="34" charset="0"/>
              </a:rPr>
              <a:t>Novel Approach for Cantonese </a:t>
            </a:r>
            <a:r>
              <a:rPr lang="en-US" sz="1050" dirty="0" err="1">
                <a:latin typeface="Arial" panose="020B0604020202020204" pitchFamily="34" charset="0"/>
                <a:cs typeface="Arial" panose="020B0604020202020204" pitchFamily="34" charset="0"/>
              </a:rPr>
              <a:t>Rumour</a:t>
            </a:r>
            <a:r>
              <a:rPr lang="en-US" sz="1050" dirty="0">
                <a:latin typeface="Arial" panose="020B0604020202020204" pitchFamily="34" charset="0"/>
                <a:cs typeface="Arial" panose="020B0604020202020204" pitchFamily="34" charset="0"/>
              </a:rPr>
              <a:t> Detection based on Deep Neural Network,” </a:t>
            </a:r>
            <a:r>
              <a:rPr lang="en-US" sz="1050" i="1" dirty="0">
                <a:latin typeface="Arial" panose="020B0604020202020204" pitchFamily="34" charset="0"/>
                <a:cs typeface="Arial" panose="020B0604020202020204" pitchFamily="34" charset="0"/>
              </a:rPr>
              <a:t>IEEE SMC</a:t>
            </a:r>
            <a:r>
              <a:rPr lang="en-US" sz="1050" dirty="0">
                <a:latin typeface="Arial" panose="020B0604020202020204" pitchFamily="34" charset="0"/>
                <a:cs typeface="Arial" panose="020B0604020202020204" pitchFamily="34" charset="0"/>
              </a:rPr>
              <a:t>, 2020.</a:t>
            </a:r>
          </a:p>
        </p:txBody>
      </p:sp>
      <p:sp>
        <p:nvSpPr>
          <p:cNvPr id="3" name="Slide Number Placeholder 2">
            <a:extLst>
              <a:ext uri="{FF2B5EF4-FFF2-40B4-BE49-F238E27FC236}">
                <a16:creationId xmlns:a16="http://schemas.microsoft.com/office/drawing/2014/main" id="{4BB4E00A-18C2-E087-E207-756F9EA1B716}"/>
              </a:ext>
            </a:extLst>
          </p:cNvPr>
          <p:cNvSpPr>
            <a:spLocks noGrp="1"/>
          </p:cNvSpPr>
          <p:nvPr>
            <p:ph type="sldNum" sz="quarter" idx="12"/>
          </p:nvPr>
        </p:nvSpPr>
        <p:spPr/>
        <p:txBody>
          <a:bodyPr/>
          <a:lstStyle/>
          <a:p>
            <a:fld id="{2B7B873C-A46E-4878-A014-BF36A57BE664}" type="slidenum">
              <a:rPr lang="en-US" smtClean="0"/>
              <a:pPr/>
              <a:t>56</a:t>
            </a:fld>
            <a:endParaRPr lang="en-US"/>
          </a:p>
        </p:txBody>
      </p:sp>
    </p:spTree>
    <p:extLst>
      <p:ext uri="{BB962C8B-B14F-4D97-AF65-F5344CB8AC3E}">
        <p14:creationId xmlns:p14="http://schemas.microsoft.com/office/powerpoint/2010/main" val="1822033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9AA50F-53E4-1D90-07D3-74ED77193938}"/>
              </a:ext>
            </a:extLst>
          </p:cNvPr>
          <p:cNvSpPr>
            <a:spLocks noGrp="1"/>
          </p:cNvSpPr>
          <p:nvPr>
            <p:ph type="title"/>
          </p:nvPr>
        </p:nvSpPr>
        <p:spPr>
          <a:xfrm>
            <a:off x="46658" y="-65117"/>
            <a:ext cx="8248650" cy="706897"/>
          </a:xfrm>
        </p:spPr>
        <p:txBody>
          <a:bodyPr anchor="ctr">
            <a:normAutofit/>
          </a:bodyPr>
          <a:lstStyle/>
          <a:p>
            <a:r>
              <a:rPr lang="en-US" sz="2400" err="1"/>
              <a:t>Rumour</a:t>
            </a:r>
            <a:r>
              <a:rPr lang="en-US" sz="2400"/>
              <a:t> Verification Results </a:t>
            </a:r>
            <a:r>
              <a:rPr lang="en-US" sz="2200"/>
              <a:t>on Twitter15 Dataset</a:t>
            </a:r>
          </a:p>
        </p:txBody>
      </p:sp>
      <p:graphicFrame>
        <p:nvGraphicFramePr>
          <p:cNvPr id="4" name="Table 3">
            <a:extLst>
              <a:ext uri="{FF2B5EF4-FFF2-40B4-BE49-F238E27FC236}">
                <a16:creationId xmlns:a16="http://schemas.microsoft.com/office/drawing/2014/main" id="{A216FC51-7EF2-CB49-FD31-45B82138E6CD}"/>
              </a:ext>
            </a:extLst>
          </p:cNvPr>
          <p:cNvGraphicFramePr>
            <a:graphicFrameLocks noGrp="1"/>
          </p:cNvGraphicFramePr>
          <p:nvPr>
            <p:extLst>
              <p:ext uri="{D42A27DB-BD31-4B8C-83A1-F6EECF244321}">
                <p14:modId xmlns:p14="http://schemas.microsoft.com/office/powerpoint/2010/main" val="3226697233"/>
              </p:ext>
            </p:extLst>
          </p:nvPr>
        </p:nvGraphicFramePr>
        <p:xfrm>
          <a:off x="435316" y="618735"/>
          <a:ext cx="8248653" cy="3405766"/>
        </p:xfrm>
        <a:graphic>
          <a:graphicData uri="http://schemas.openxmlformats.org/drawingml/2006/table">
            <a:tbl>
              <a:tblPr firstRow="1" firstCol="1" bandRow="1"/>
              <a:tblGrid>
                <a:gridCol w="1548057">
                  <a:extLst>
                    <a:ext uri="{9D8B030D-6E8A-4147-A177-3AD203B41FA5}">
                      <a16:colId xmlns:a16="http://schemas.microsoft.com/office/drawing/2014/main" val="1196656909"/>
                    </a:ext>
                  </a:extLst>
                </a:gridCol>
                <a:gridCol w="1116766">
                  <a:extLst>
                    <a:ext uri="{9D8B030D-6E8A-4147-A177-3AD203B41FA5}">
                      <a16:colId xmlns:a16="http://schemas.microsoft.com/office/drawing/2014/main" val="4079276003"/>
                    </a:ext>
                  </a:extLst>
                </a:gridCol>
                <a:gridCol w="1116766">
                  <a:extLst>
                    <a:ext uri="{9D8B030D-6E8A-4147-A177-3AD203B41FA5}">
                      <a16:colId xmlns:a16="http://schemas.microsoft.com/office/drawing/2014/main" val="570032677"/>
                    </a:ext>
                  </a:extLst>
                </a:gridCol>
                <a:gridCol w="1116766">
                  <a:extLst>
                    <a:ext uri="{9D8B030D-6E8A-4147-A177-3AD203B41FA5}">
                      <a16:colId xmlns:a16="http://schemas.microsoft.com/office/drawing/2014/main" val="2845504961"/>
                    </a:ext>
                  </a:extLst>
                </a:gridCol>
                <a:gridCol w="1116766">
                  <a:extLst>
                    <a:ext uri="{9D8B030D-6E8A-4147-A177-3AD203B41FA5}">
                      <a16:colId xmlns:a16="http://schemas.microsoft.com/office/drawing/2014/main" val="138430819"/>
                    </a:ext>
                  </a:extLst>
                </a:gridCol>
                <a:gridCol w="1116766">
                  <a:extLst>
                    <a:ext uri="{9D8B030D-6E8A-4147-A177-3AD203B41FA5}">
                      <a16:colId xmlns:a16="http://schemas.microsoft.com/office/drawing/2014/main" val="587474295"/>
                    </a:ext>
                  </a:extLst>
                </a:gridCol>
                <a:gridCol w="1116766">
                  <a:extLst>
                    <a:ext uri="{9D8B030D-6E8A-4147-A177-3AD203B41FA5}">
                      <a16:colId xmlns:a16="http://schemas.microsoft.com/office/drawing/2014/main" val="4169365410"/>
                    </a:ext>
                  </a:extLst>
                </a:gridCol>
              </a:tblGrid>
              <a:tr h="400790">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Model</a:t>
                      </a:r>
                      <a:endParaRPr lang="en-US" sz="16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Times New Roman" panose="02020603050405020304" pitchFamily="18" charset="0"/>
                        </a:rPr>
                        <a:t>Accuracy</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Times New Roman" panose="02020603050405020304" pitchFamily="18" charset="0"/>
                        </a:rPr>
                        <a:t>F1</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Times New Roman" panose="02020603050405020304" pitchFamily="18" charset="0"/>
                        </a:rPr>
                        <a:t>(Macro)</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F1</a:t>
                      </a:r>
                      <a:endParaRPr lang="en-US" sz="1600" dirty="0">
                        <a:effectLst/>
                        <a:latin typeface="Times New Roman" panose="02020603050405020304" pitchFamily="18" charset="0"/>
                        <a:ea typeface="PMingLiU" panose="02020500000000000000" pitchFamily="18" charset="-120"/>
                        <a:cs typeface="Times New Roman" panose="02020603050405020304" pitchFamily="18" charset="0"/>
                      </a:endParaRPr>
                    </a:p>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(NR)</a:t>
                      </a:r>
                      <a:endParaRPr lang="en-US" sz="16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Times New Roman" panose="02020603050405020304" pitchFamily="18" charset="0"/>
                        </a:rPr>
                        <a:t>F1</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Times New Roman" panose="02020603050405020304" pitchFamily="18" charset="0"/>
                        </a:rPr>
                        <a:t>(FR)</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Times New Roman" panose="02020603050405020304" pitchFamily="18" charset="0"/>
                        </a:rPr>
                        <a:t>F1</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Times New Roman" panose="02020603050405020304" pitchFamily="18" charset="0"/>
                        </a:rPr>
                        <a:t>(TR)</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Times New Roman" panose="02020603050405020304" pitchFamily="18" charset="0"/>
                        </a:rPr>
                        <a:t>F1</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Times New Roman" panose="02020603050405020304" pitchFamily="18" charset="0"/>
                        </a:rPr>
                        <a:t>(UR)</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0351241"/>
                  </a:ext>
                </a:extLst>
              </a:tr>
              <a:tr h="212504">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DTC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[81]</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0.454</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0.455</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0.733</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0.355</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0.317</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0.415</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227953"/>
                  </a:ext>
                </a:extLst>
              </a:tr>
              <a:tr h="212504">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SVM-TS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[42]</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0.544</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0.539</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0.796</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0.472</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0.404</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0.483</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289979"/>
                  </a:ext>
                </a:extLst>
              </a:tr>
              <a:tr h="212504">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GRU-RNN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[28]</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0.641</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0.644</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0.684</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0.634</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0.688</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0.571</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2596372"/>
                  </a:ext>
                </a:extLst>
              </a:tr>
              <a:tr h="212504">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BU-RvNN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[24]</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0.708</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0.709</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0.695</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0.728</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0.759</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0.653</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2701389"/>
                  </a:ext>
                </a:extLst>
              </a:tr>
              <a:tr h="212504">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TD-RvNN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[24]</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0.723</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0.729</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0.682</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0.758</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0.821</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0.654</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2967098"/>
                  </a:ext>
                </a:extLst>
              </a:tr>
              <a:tr h="212504">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STS-NN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[25]</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0.809</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0.809</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0.797</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0.811</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0.856</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0.773</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7067148"/>
                  </a:ext>
                </a:extLst>
              </a:tr>
              <a:tr h="212504">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PLAN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[82]</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0.845</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0.845</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0.823</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0.858</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0.895</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0.802</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4762563"/>
                  </a:ext>
                </a:extLst>
              </a:tr>
              <a:tr h="212504">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StA-PLAN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[82]</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0.852</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0.852</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0.840</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0.846</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0.884</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0.837</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5753028"/>
                  </a:ext>
                </a:extLst>
              </a:tr>
              <a:tr h="212504">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Bi-GCN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[27]</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0.886</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0.886</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0.891</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0.860</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0.93</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0.864</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8606829"/>
                  </a:ext>
                </a:extLst>
              </a:tr>
              <a:tr h="212504">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PPA-WAE</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[83]</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0.873</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0.873</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0.899</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0.881</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0.869</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0.843</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1319592"/>
                  </a:ext>
                </a:extLst>
              </a:tr>
              <a:tr h="212504">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DA-GCN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[84]</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0.905</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0.905</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b="1">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0.959</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0.895</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0.914</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0.852</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1459653"/>
                  </a:ext>
                </a:extLst>
              </a:tr>
              <a:tr h="212504">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GACL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[85]</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0.901</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0.897</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0.958</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0.851</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0.903</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b="1">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0.876</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6245522"/>
                  </a:ext>
                </a:extLst>
              </a:tr>
              <a:tr h="139697">
                <a:tc>
                  <a:txBody>
                    <a:bodyPr/>
                    <a:lstStyle/>
                    <a:p>
                      <a:pPr marL="0" marR="0" indent="0" algn="ctr">
                        <a:lnSpc>
                          <a:spcPct val="115000"/>
                        </a:lnSpc>
                        <a:spcBef>
                          <a:spcPts val="0"/>
                        </a:spcBef>
                        <a:spcAft>
                          <a:spcPts val="0"/>
                        </a:spcAft>
                      </a:pPr>
                      <a:r>
                        <a:rPr lang="en-GB" sz="1400" b="1" dirty="0">
                          <a:effectLst/>
                          <a:latin typeface="Times New Roman" panose="02020603050405020304" pitchFamily="18" charset="0"/>
                          <a:ea typeface="DengXian" panose="02010600030101010101" pitchFamily="2" charset="-122"/>
                          <a:cs typeface="Arial" panose="020B0604020202020204" pitchFamily="34" charset="0"/>
                        </a:rPr>
                        <a:t>CDGTN</a:t>
                      </a:r>
                      <a:endParaRPr lang="en-US" sz="16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b="1" dirty="0">
                          <a:effectLst/>
                          <a:latin typeface="Times New Roman" panose="02020603050405020304" pitchFamily="18" charset="0"/>
                          <a:ea typeface="DengXian" panose="02010600030101010101" pitchFamily="2" charset="-122"/>
                          <a:cs typeface="Arial" panose="020B0604020202020204" pitchFamily="34" charset="0"/>
                        </a:rPr>
                        <a:t>0.916</a:t>
                      </a:r>
                      <a:endParaRPr lang="en-US" sz="16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b="1" dirty="0">
                          <a:effectLst/>
                          <a:latin typeface="Times New Roman" panose="02020603050405020304" pitchFamily="18" charset="0"/>
                          <a:ea typeface="DengXian" panose="02010600030101010101" pitchFamily="2" charset="-122"/>
                          <a:cs typeface="Arial" panose="020B0604020202020204" pitchFamily="34" charset="0"/>
                        </a:rPr>
                        <a:t>0.915</a:t>
                      </a:r>
                      <a:endParaRPr lang="en-US" sz="16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Arial" panose="020B0604020202020204" pitchFamily="34" charset="0"/>
                        </a:rPr>
                        <a:t>0.947</a:t>
                      </a:r>
                      <a:endParaRPr lang="en-US" sz="16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b="1" dirty="0">
                          <a:effectLst/>
                          <a:latin typeface="Times New Roman" panose="02020603050405020304" pitchFamily="18" charset="0"/>
                          <a:ea typeface="DengXian" panose="02010600030101010101" pitchFamily="2" charset="-122"/>
                          <a:cs typeface="Arial" panose="020B0604020202020204" pitchFamily="34" charset="0"/>
                        </a:rPr>
                        <a:t>0.951</a:t>
                      </a:r>
                      <a:endParaRPr lang="en-US" sz="16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b="1" dirty="0">
                          <a:effectLst/>
                          <a:latin typeface="Times New Roman" panose="02020603050405020304" pitchFamily="18" charset="0"/>
                          <a:ea typeface="DengXian" panose="02010600030101010101" pitchFamily="2" charset="-122"/>
                          <a:cs typeface="Arial" panose="020B0604020202020204" pitchFamily="34" charset="0"/>
                        </a:rPr>
                        <a:t>0.912</a:t>
                      </a:r>
                      <a:endParaRPr lang="en-US" sz="16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Arial" panose="020B0604020202020204" pitchFamily="34" charset="0"/>
                        </a:rPr>
                        <a:t>0.859</a:t>
                      </a:r>
                      <a:endParaRPr lang="en-US" sz="16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2347" marR="723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7211361"/>
                  </a:ext>
                </a:extLst>
              </a:tr>
            </a:tbl>
          </a:graphicData>
        </a:graphic>
      </p:graphicFrame>
      <p:sp>
        <p:nvSpPr>
          <p:cNvPr id="5" name="Slide Number Placeholder 4">
            <a:extLst>
              <a:ext uri="{FF2B5EF4-FFF2-40B4-BE49-F238E27FC236}">
                <a16:creationId xmlns:a16="http://schemas.microsoft.com/office/drawing/2014/main" id="{E5B13950-F2CC-901C-E6E7-AE0CD501FE9D}"/>
              </a:ext>
            </a:extLst>
          </p:cNvPr>
          <p:cNvSpPr>
            <a:spLocks noGrp="1"/>
          </p:cNvSpPr>
          <p:nvPr>
            <p:ph type="sldNum" sz="quarter" idx="12"/>
          </p:nvPr>
        </p:nvSpPr>
        <p:spPr/>
        <p:txBody>
          <a:bodyPr/>
          <a:lstStyle/>
          <a:p>
            <a:fld id="{2B7B873C-A46E-4878-A014-BF36A57BE664}" type="slidenum">
              <a:rPr lang="en-US" smtClean="0"/>
              <a:pPr/>
              <a:t>57</a:t>
            </a:fld>
            <a:endParaRPr lang="en-US"/>
          </a:p>
        </p:txBody>
      </p:sp>
      <p:sp>
        <p:nvSpPr>
          <p:cNvPr id="2" name="TextBox 1">
            <a:extLst>
              <a:ext uri="{FF2B5EF4-FFF2-40B4-BE49-F238E27FC236}">
                <a16:creationId xmlns:a16="http://schemas.microsoft.com/office/drawing/2014/main" id="{8C921DD2-6913-5084-BB52-A71F6FEC581B}"/>
              </a:ext>
            </a:extLst>
          </p:cNvPr>
          <p:cNvSpPr txBox="1"/>
          <p:nvPr/>
        </p:nvSpPr>
        <p:spPr>
          <a:xfrm>
            <a:off x="447673" y="4218428"/>
            <a:ext cx="5539658" cy="646331"/>
          </a:xfrm>
          <a:prstGeom prst="rect">
            <a:avLst/>
          </a:prstGeom>
          <a:noFill/>
        </p:spPr>
        <p:txBody>
          <a:bodyPr wrap="square" rtlCol="0">
            <a:spAutoFit/>
          </a:bodyPr>
          <a:lstStyle/>
          <a:p>
            <a:r>
              <a:rPr lang="en-GB" dirty="0"/>
              <a:t>NR: Non-Rumour		TR: True-Rumour </a:t>
            </a:r>
          </a:p>
          <a:p>
            <a:r>
              <a:rPr lang="en-GB" dirty="0"/>
              <a:t>FR: False-Rumour		UR: Unverified-R</a:t>
            </a:r>
            <a:r>
              <a:rPr lang="en-US" dirty="0" err="1"/>
              <a:t>umour</a:t>
            </a:r>
            <a:endParaRPr lang="en-GB" dirty="0"/>
          </a:p>
        </p:txBody>
      </p:sp>
    </p:spTree>
    <p:extLst>
      <p:ext uri="{BB962C8B-B14F-4D97-AF65-F5344CB8AC3E}">
        <p14:creationId xmlns:p14="http://schemas.microsoft.com/office/powerpoint/2010/main" val="4635871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9AA50F-53E4-1D90-07D3-74ED77193938}"/>
              </a:ext>
            </a:extLst>
          </p:cNvPr>
          <p:cNvSpPr>
            <a:spLocks noGrp="1"/>
          </p:cNvSpPr>
          <p:nvPr>
            <p:ph type="title"/>
          </p:nvPr>
        </p:nvSpPr>
        <p:spPr>
          <a:xfrm>
            <a:off x="46658" y="-65117"/>
            <a:ext cx="8248650" cy="706897"/>
          </a:xfrm>
        </p:spPr>
        <p:txBody>
          <a:bodyPr anchor="ctr">
            <a:normAutofit/>
          </a:bodyPr>
          <a:lstStyle/>
          <a:p>
            <a:r>
              <a:rPr lang="en-US" sz="2400" err="1"/>
              <a:t>Rumour</a:t>
            </a:r>
            <a:r>
              <a:rPr lang="en-US" sz="2400"/>
              <a:t> Verification Results </a:t>
            </a:r>
            <a:r>
              <a:rPr lang="en-US" sz="2200"/>
              <a:t>on Twitter16 Dataset</a:t>
            </a:r>
          </a:p>
        </p:txBody>
      </p:sp>
      <p:graphicFrame>
        <p:nvGraphicFramePr>
          <p:cNvPr id="2" name="Table 1">
            <a:extLst>
              <a:ext uri="{FF2B5EF4-FFF2-40B4-BE49-F238E27FC236}">
                <a16:creationId xmlns:a16="http://schemas.microsoft.com/office/drawing/2014/main" id="{02A22574-1598-B2A3-68EF-ADB7A68AFD98}"/>
              </a:ext>
            </a:extLst>
          </p:cNvPr>
          <p:cNvGraphicFramePr>
            <a:graphicFrameLocks noGrp="1"/>
          </p:cNvGraphicFramePr>
          <p:nvPr>
            <p:extLst>
              <p:ext uri="{D42A27DB-BD31-4B8C-83A1-F6EECF244321}">
                <p14:modId xmlns:p14="http://schemas.microsoft.com/office/powerpoint/2010/main" val="2278994402"/>
              </p:ext>
            </p:extLst>
          </p:nvPr>
        </p:nvGraphicFramePr>
        <p:xfrm>
          <a:off x="373766" y="641780"/>
          <a:ext cx="8248653" cy="3405766"/>
        </p:xfrm>
        <a:graphic>
          <a:graphicData uri="http://schemas.openxmlformats.org/drawingml/2006/table">
            <a:tbl>
              <a:tblPr firstRow="1" firstCol="1" bandRow="1"/>
              <a:tblGrid>
                <a:gridCol w="1685298">
                  <a:extLst>
                    <a:ext uri="{9D8B030D-6E8A-4147-A177-3AD203B41FA5}">
                      <a16:colId xmlns:a16="http://schemas.microsoft.com/office/drawing/2014/main" val="481707848"/>
                    </a:ext>
                  </a:extLst>
                </a:gridCol>
                <a:gridCol w="1031403">
                  <a:extLst>
                    <a:ext uri="{9D8B030D-6E8A-4147-A177-3AD203B41FA5}">
                      <a16:colId xmlns:a16="http://schemas.microsoft.com/office/drawing/2014/main" val="2336468701"/>
                    </a:ext>
                  </a:extLst>
                </a:gridCol>
                <a:gridCol w="1127768">
                  <a:extLst>
                    <a:ext uri="{9D8B030D-6E8A-4147-A177-3AD203B41FA5}">
                      <a16:colId xmlns:a16="http://schemas.microsoft.com/office/drawing/2014/main" val="890466983"/>
                    </a:ext>
                  </a:extLst>
                </a:gridCol>
                <a:gridCol w="1127768">
                  <a:extLst>
                    <a:ext uri="{9D8B030D-6E8A-4147-A177-3AD203B41FA5}">
                      <a16:colId xmlns:a16="http://schemas.microsoft.com/office/drawing/2014/main" val="936393476"/>
                    </a:ext>
                  </a:extLst>
                </a:gridCol>
                <a:gridCol w="1127768">
                  <a:extLst>
                    <a:ext uri="{9D8B030D-6E8A-4147-A177-3AD203B41FA5}">
                      <a16:colId xmlns:a16="http://schemas.microsoft.com/office/drawing/2014/main" val="3148259811"/>
                    </a:ext>
                  </a:extLst>
                </a:gridCol>
                <a:gridCol w="1127768">
                  <a:extLst>
                    <a:ext uri="{9D8B030D-6E8A-4147-A177-3AD203B41FA5}">
                      <a16:colId xmlns:a16="http://schemas.microsoft.com/office/drawing/2014/main" val="354131340"/>
                    </a:ext>
                  </a:extLst>
                </a:gridCol>
                <a:gridCol w="1020880">
                  <a:extLst>
                    <a:ext uri="{9D8B030D-6E8A-4147-A177-3AD203B41FA5}">
                      <a16:colId xmlns:a16="http://schemas.microsoft.com/office/drawing/2014/main" val="3276018776"/>
                    </a:ext>
                  </a:extLst>
                </a:gridCol>
              </a:tblGrid>
              <a:tr h="388111">
                <a:tc>
                  <a:txBody>
                    <a:bodyPr/>
                    <a:lstStyle/>
                    <a:p>
                      <a:pPr marL="0" marR="0" indent="0" algn="ctr">
                        <a:lnSpc>
                          <a:spcPct val="115000"/>
                        </a:lnSpc>
                        <a:spcBef>
                          <a:spcPts val="0"/>
                        </a:spcBef>
                        <a:spcAft>
                          <a:spcPts val="0"/>
                        </a:spcAft>
                      </a:pPr>
                      <a:r>
                        <a:rPr lang="en-GB" sz="1400" dirty="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Model</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Accuracy</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F1</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(Macro)</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F1</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p>
                      <a:pPr marL="0" marR="0" indent="0" algn="ctr">
                        <a:lnSpc>
                          <a:spcPct val="115000"/>
                        </a:lnSpc>
                        <a:spcBef>
                          <a:spcPts val="0"/>
                        </a:spcBef>
                        <a:spcAft>
                          <a:spcPts val="0"/>
                        </a:spcAft>
                      </a:pPr>
                      <a:r>
                        <a:rPr lang="en-GB" sz="1400" dirty="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(NR)</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F1</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(FR)</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F1</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p>
                      <a:pPr marL="0" marR="0" indent="0" algn="ctr">
                        <a:lnSpc>
                          <a:spcPct val="115000"/>
                        </a:lnSpc>
                        <a:spcBef>
                          <a:spcPts val="0"/>
                        </a:spcBef>
                        <a:spcAft>
                          <a:spcPts val="0"/>
                        </a:spcAft>
                      </a:pPr>
                      <a:r>
                        <a:rPr lang="en-GB" sz="1400" dirty="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(TR)</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F1</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p>
                      <a:pPr marL="0" marR="0" indent="0" algn="ctr">
                        <a:lnSpc>
                          <a:spcPct val="115000"/>
                        </a:lnSpc>
                        <a:spcBef>
                          <a:spcPts val="0"/>
                        </a:spcBef>
                        <a:spcAft>
                          <a:spcPts val="0"/>
                        </a:spcAft>
                      </a:pPr>
                      <a:r>
                        <a:rPr lang="en-GB" sz="1400" dirty="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(UR)</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9959576"/>
                  </a:ext>
                </a:extLst>
              </a:tr>
              <a:tr h="205782">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DTC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[81]</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0.465</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0.465</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0.643</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0.393</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0.419</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0.403</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2322657"/>
                  </a:ext>
                </a:extLst>
              </a:tr>
              <a:tr h="205782">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SVM-TS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[42]</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0.574</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0.568</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0.755</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0.420</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0.571</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0.526</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1265796"/>
                  </a:ext>
                </a:extLst>
              </a:tr>
              <a:tr h="205782">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GRU-RNN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[28]</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0.633</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0.609</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0.617</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0.715</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0.577</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0.527</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6913690"/>
                  </a:ext>
                </a:extLst>
              </a:tr>
              <a:tr h="205782">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BU-RvNN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[24]</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0.718</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0.718</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0.723</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0.712</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0.779</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0.659</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3792944"/>
                  </a:ext>
                </a:extLst>
              </a:tr>
              <a:tr h="205782">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TD-RvNN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[24]</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0.737</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0.737</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0.662</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0.743</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0.835</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0.708</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5320388"/>
                  </a:ext>
                </a:extLst>
              </a:tr>
              <a:tr h="205782">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STS-NN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[25]</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0.809</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0.809</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0.797</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0.811</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0.856</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0.773</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8161026"/>
                  </a:ext>
                </a:extLst>
              </a:tr>
              <a:tr h="205782">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PLAN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[82]</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0.874</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0.874</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0.853</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0.839</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0.917</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0.888</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8360520"/>
                  </a:ext>
                </a:extLst>
              </a:tr>
              <a:tr h="205782">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StA-PLAN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[82]</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0.868</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0.869</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0.826</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0.833</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0.927</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0.888</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1925442"/>
                  </a:ext>
                </a:extLst>
              </a:tr>
              <a:tr h="205782">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Bi-GCN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[27]</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0.880</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0.880</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0.847</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0.869</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0.937</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0.865</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8983919"/>
                  </a:ext>
                </a:extLst>
              </a:tr>
              <a:tr h="205782">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PPA-WAE</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[83]</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0.887</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0.887</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0.882</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0.903</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0.921</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0.842</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325717"/>
                  </a:ext>
                </a:extLst>
              </a:tr>
              <a:tr h="205782">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DA-GCN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[84]</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0.902</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0.902</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0.894</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0.872</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0.928</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0.913</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1450208"/>
                  </a:ext>
                </a:extLst>
              </a:tr>
              <a:tr h="205782">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GACL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[85]</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0.920</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0.917</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b="1">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0.934</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0.869</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b="1">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0.959</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0.907</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6250046"/>
                  </a:ext>
                </a:extLst>
              </a:tr>
              <a:tr h="88391">
                <a:tc>
                  <a:txBody>
                    <a:bodyPr/>
                    <a:lstStyle/>
                    <a:p>
                      <a:pPr marL="0" marR="0" indent="0" algn="ctr">
                        <a:lnSpc>
                          <a:spcPct val="115000"/>
                        </a:lnSpc>
                        <a:spcBef>
                          <a:spcPts val="0"/>
                        </a:spcBef>
                        <a:spcAft>
                          <a:spcPts val="0"/>
                        </a:spcAft>
                      </a:pPr>
                      <a:r>
                        <a:rPr lang="en-GB" sz="1400" b="1">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CDGTN</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b="1" dirty="0">
                          <a:effectLst/>
                          <a:latin typeface="Times New Roman" panose="02020603050405020304" pitchFamily="18" charset="0"/>
                          <a:ea typeface="DengXian" panose="02010600030101010101" pitchFamily="2" charset="-122"/>
                          <a:cs typeface="Arial" panose="020B0604020202020204" pitchFamily="34" charset="0"/>
                        </a:rPr>
                        <a:t>0.929</a:t>
                      </a: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b="1" dirty="0">
                          <a:effectLst/>
                          <a:latin typeface="Times New Roman" panose="02020603050405020304" pitchFamily="18" charset="0"/>
                          <a:ea typeface="DengXian" panose="02010600030101010101" pitchFamily="2" charset="-122"/>
                          <a:cs typeface="Arial" panose="020B0604020202020204" pitchFamily="34" charset="0"/>
                        </a:rPr>
                        <a:t>0.927</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Arial" panose="020B0604020202020204" pitchFamily="34" charset="0"/>
                        </a:rPr>
                        <a:t>0.874</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b="1" dirty="0">
                          <a:effectLst/>
                          <a:latin typeface="Times New Roman" panose="02020603050405020304" pitchFamily="18" charset="0"/>
                          <a:ea typeface="DengXian" panose="02010600030101010101" pitchFamily="2" charset="-122"/>
                          <a:cs typeface="Arial" panose="020B0604020202020204" pitchFamily="34" charset="0"/>
                        </a:rPr>
                        <a:t>0.949</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Arial" panose="020B0604020202020204" pitchFamily="34" charset="0"/>
                        </a:rPr>
                        <a:t>0.956</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b="1" dirty="0">
                          <a:effectLst/>
                          <a:latin typeface="Times New Roman" panose="02020603050405020304" pitchFamily="18" charset="0"/>
                          <a:ea typeface="DengXian" panose="02010600030101010101" pitchFamily="2" charset="-122"/>
                          <a:cs typeface="Arial" panose="020B0604020202020204" pitchFamily="34" charset="0"/>
                        </a:rPr>
                        <a:t>0.931</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0058" marR="700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8505375"/>
                  </a:ext>
                </a:extLst>
              </a:tr>
            </a:tbl>
          </a:graphicData>
        </a:graphic>
      </p:graphicFrame>
      <p:sp>
        <p:nvSpPr>
          <p:cNvPr id="5" name="Slide Number Placeholder 4">
            <a:extLst>
              <a:ext uri="{FF2B5EF4-FFF2-40B4-BE49-F238E27FC236}">
                <a16:creationId xmlns:a16="http://schemas.microsoft.com/office/drawing/2014/main" id="{07D53E41-B03B-6B3A-3C5B-98AC6241BBB8}"/>
              </a:ext>
            </a:extLst>
          </p:cNvPr>
          <p:cNvSpPr>
            <a:spLocks noGrp="1"/>
          </p:cNvSpPr>
          <p:nvPr>
            <p:ph type="sldNum" sz="quarter" idx="12"/>
          </p:nvPr>
        </p:nvSpPr>
        <p:spPr/>
        <p:txBody>
          <a:bodyPr/>
          <a:lstStyle/>
          <a:p>
            <a:fld id="{2B7B873C-A46E-4878-A014-BF36A57BE664}" type="slidenum">
              <a:rPr lang="en-US" smtClean="0"/>
              <a:pPr/>
              <a:t>58</a:t>
            </a:fld>
            <a:endParaRPr lang="en-US"/>
          </a:p>
        </p:txBody>
      </p:sp>
      <p:sp>
        <p:nvSpPr>
          <p:cNvPr id="4" name="TextBox 3">
            <a:extLst>
              <a:ext uri="{FF2B5EF4-FFF2-40B4-BE49-F238E27FC236}">
                <a16:creationId xmlns:a16="http://schemas.microsoft.com/office/drawing/2014/main" id="{0155295F-C00F-5577-3D47-7748E7CDEA89}"/>
              </a:ext>
            </a:extLst>
          </p:cNvPr>
          <p:cNvSpPr txBox="1"/>
          <p:nvPr/>
        </p:nvSpPr>
        <p:spPr>
          <a:xfrm>
            <a:off x="447673" y="4218428"/>
            <a:ext cx="5539658" cy="646331"/>
          </a:xfrm>
          <a:prstGeom prst="rect">
            <a:avLst/>
          </a:prstGeom>
          <a:noFill/>
        </p:spPr>
        <p:txBody>
          <a:bodyPr wrap="square" rtlCol="0">
            <a:spAutoFit/>
          </a:bodyPr>
          <a:lstStyle/>
          <a:p>
            <a:r>
              <a:rPr lang="en-GB" dirty="0"/>
              <a:t>NR: Non-Rumour		TR: True-Rumour </a:t>
            </a:r>
          </a:p>
          <a:p>
            <a:r>
              <a:rPr lang="en-GB" dirty="0"/>
              <a:t>FR: False-Rumour		UR: Unverified-R</a:t>
            </a:r>
            <a:r>
              <a:rPr lang="en-US" dirty="0" err="1"/>
              <a:t>umour</a:t>
            </a:r>
            <a:endParaRPr lang="en-GB" dirty="0"/>
          </a:p>
        </p:txBody>
      </p:sp>
    </p:spTree>
    <p:extLst>
      <p:ext uri="{BB962C8B-B14F-4D97-AF65-F5344CB8AC3E}">
        <p14:creationId xmlns:p14="http://schemas.microsoft.com/office/powerpoint/2010/main" val="2215188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221757-8D61-8BBB-6840-91E5AC34BB22}"/>
              </a:ext>
            </a:extLst>
          </p:cNvPr>
          <p:cNvSpPr>
            <a:spLocks noGrp="1"/>
          </p:cNvSpPr>
          <p:nvPr>
            <p:ph type="title"/>
          </p:nvPr>
        </p:nvSpPr>
        <p:spPr/>
        <p:txBody>
          <a:bodyPr>
            <a:normAutofit/>
          </a:bodyPr>
          <a:lstStyle/>
          <a:p>
            <a:r>
              <a:rPr lang="en-US" err="1"/>
              <a:t>Rumour</a:t>
            </a:r>
            <a:r>
              <a:rPr lang="en-US"/>
              <a:t> Verification Results on CR-Twitter Dataset</a:t>
            </a:r>
          </a:p>
        </p:txBody>
      </p:sp>
      <p:graphicFrame>
        <p:nvGraphicFramePr>
          <p:cNvPr id="5" name="Table 4">
            <a:extLst>
              <a:ext uri="{FF2B5EF4-FFF2-40B4-BE49-F238E27FC236}">
                <a16:creationId xmlns:a16="http://schemas.microsoft.com/office/drawing/2014/main" id="{C68BE5CD-04BB-97BD-817C-84315A60177D}"/>
              </a:ext>
            </a:extLst>
          </p:cNvPr>
          <p:cNvGraphicFramePr>
            <a:graphicFrameLocks noGrp="1"/>
          </p:cNvGraphicFramePr>
          <p:nvPr>
            <p:extLst>
              <p:ext uri="{D42A27DB-BD31-4B8C-83A1-F6EECF244321}">
                <p14:modId xmlns:p14="http://schemas.microsoft.com/office/powerpoint/2010/main" val="1485185883"/>
              </p:ext>
            </p:extLst>
          </p:nvPr>
        </p:nvGraphicFramePr>
        <p:xfrm>
          <a:off x="317895" y="1061516"/>
          <a:ext cx="8359894" cy="2502794"/>
        </p:xfrm>
        <a:graphic>
          <a:graphicData uri="http://schemas.openxmlformats.org/drawingml/2006/table">
            <a:tbl>
              <a:tblPr firstRow="1" firstCol="1" bandRow="1"/>
              <a:tblGrid>
                <a:gridCol w="1893059">
                  <a:extLst>
                    <a:ext uri="{9D8B030D-6E8A-4147-A177-3AD203B41FA5}">
                      <a16:colId xmlns:a16="http://schemas.microsoft.com/office/drawing/2014/main" val="632034829"/>
                    </a:ext>
                  </a:extLst>
                </a:gridCol>
                <a:gridCol w="1142190">
                  <a:extLst>
                    <a:ext uri="{9D8B030D-6E8A-4147-A177-3AD203B41FA5}">
                      <a16:colId xmlns:a16="http://schemas.microsoft.com/office/drawing/2014/main" val="1760431201"/>
                    </a:ext>
                  </a:extLst>
                </a:gridCol>
                <a:gridCol w="1102054">
                  <a:extLst>
                    <a:ext uri="{9D8B030D-6E8A-4147-A177-3AD203B41FA5}">
                      <a16:colId xmlns:a16="http://schemas.microsoft.com/office/drawing/2014/main" val="1496801288"/>
                    </a:ext>
                  </a:extLst>
                </a:gridCol>
                <a:gridCol w="1056902">
                  <a:extLst>
                    <a:ext uri="{9D8B030D-6E8A-4147-A177-3AD203B41FA5}">
                      <a16:colId xmlns:a16="http://schemas.microsoft.com/office/drawing/2014/main" val="3143183811"/>
                    </a:ext>
                  </a:extLst>
                </a:gridCol>
                <a:gridCol w="1056902">
                  <a:extLst>
                    <a:ext uri="{9D8B030D-6E8A-4147-A177-3AD203B41FA5}">
                      <a16:colId xmlns:a16="http://schemas.microsoft.com/office/drawing/2014/main" val="2861246087"/>
                    </a:ext>
                  </a:extLst>
                </a:gridCol>
                <a:gridCol w="1056902">
                  <a:extLst>
                    <a:ext uri="{9D8B030D-6E8A-4147-A177-3AD203B41FA5}">
                      <a16:colId xmlns:a16="http://schemas.microsoft.com/office/drawing/2014/main" val="2655274468"/>
                    </a:ext>
                  </a:extLst>
                </a:gridCol>
                <a:gridCol w="1051885">
                  <a:extLst>
                    <a:ext uri="{9D8B030D-6E8A-4147-A177-3AD203B41FA5}">
                      <a16:colId xmlns:a16="http://schemas.microsoft.com/office/drawing/2014/main" val="1242738890"/>
                    </a:ext>
                  </a:extLst>
                </a:gridCol>
              </a:tblGrid>
              <a:tr h="402921">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Times New Roman" panose="02020603050405020304" pitchFamily="18" charset="0"/>
                        </a:rPr>
                        <a:t>Model</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Times New Roman" panose="02020603050405020304" pitchFamily="18" charset="0"/>
                        </a:rPr>
                        <a:t>Accuracy</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Times New Roman" panose="02020603050405020304" pitchFamily="18" charset="0"/>
                        </a:rPr>
                        <a:t>F1</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Times New Roman" panose="02020603050405020304" pitchFamily="18" charset="0"/>
                        </a:rPr>
                        <a:t>(Macro)</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Times New Roman" panose="02020603050405020304" pitchFamily="18" charset="0"/>
                        </a:rPr>
                        <a:t>F1</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Times New Roman" panose="02020603050405020304" pitchFamily="18" charset="0"/>
                        </a:rPr>
                        <a:t>(NR)</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Times New Roman" panose="02020603050405020304" pitchFamily="18" charset="0"/>
                        </a:rPr>
                        <a:t>F1</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Times New Roman" panose="02020603050405020304" pitchFamily="18" charset="0"/>
                        </a:rPr>
                        <a:t>(FR)</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Times New Roman" panose="02020603050405020304" pitchFamily="18" charset="0"/>
                        </a:rPr>
                        <a:t>F1</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Times New Roman" panose="02020603050405020304" pitchFamily="18" charset="0"/>
                        </a:rPr>
                        <a:t>(TR)</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Times New Roman" panose="02020603050405020304" pitchFamily="18" charset="0"/>
                        </a:rPr>
                        <a:t>F1</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Times New Roman" panose="02020603050405020304" pitchFamily="18" charset="0"/>
                        </a:rPr>
                        <a:t>(UR)</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0725267"/>
                  </a:ext>
                </a:extLst>
              </a:tr>
              <a:tr h="193062">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RNN-GRU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[28]</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0.841</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0.778</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0.903</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0.744</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0.726</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0.739</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7244952"/>
                  </a:ext>
                </a:extLst>
              </a:tr>
              <a:tr h="193062">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Arial" panose="020B0604020202020204" pitchFamily="34" charset="0"/>
                        </a:rPr>
                        <a:t>PLAN </a:t>
                      </a:r>
                      <a:r>
                        <a:rPr lang="en-GB" sz="1400" dirty="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[82]</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0.855</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0.790</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0.916</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0.766</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0.702</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0.778</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5880714"/>
                  </a:ext>
                </a:extLst>
              </a:tr>
              <a:tr h="193062">
                <a:tc>
                  <a:txBody>
                    <a:bodyPr/>
                    <a:lstStyle/>
                    <a:p>
                      <a:pPr marL="0" marR="0" indent="0" algn="ctr">
                        <a:lnSpc>
                          <a:spcPct val="115000"/>
                        </a:lnSpc>
                        <a:spcBef>
                          <a:spcPts val="0"/>
                        </a:spcBef>
                        <a:spcAft>
                          <a:spcPts val="0"/>
                        </a:spcAft>
                      </a:pPr>
                      <a:r>
                        <a:rPr lang="en-GB" sz="1400" kern="1200" dirty="0">
                          <a:solidFill>
                            <a:schemeClr val="tx1"/>
                          </a:solidFill>
                          <a:effectLst/>
                          <a:latin typeface="Times New Roman" panose="02020603050405020304" pitchFamily="18" charset="0"/>
                          <a:ea typeface="DengXian" panose="02010600030101010101" pitchFamily="2" charset="-122"/>
                          <a:cs typeface="Arial" panose="020B0604020202020204" pitchFamily="34" charset="0"/>
                        </a:rPr>
                        <a:t>GNN-LSTM [86]</a:t>
                      </a:r>
                      <a:endParaRPr lang="en-US" sz="1400" kern="1200" dirty="0">
                        <a:solidFill>
                          <a:schemeClr val="tx1"/>
                        </a:solidFill>
                        <a:effectLst/>
                        <a:latin typeface="Times New Roman" panose="02020603050405020304" pitchFamily="18" charset="0"/>
                        <a:ea typeface="DengXian" panose="02010600030101010101" pitchFamily="2" charset="-122"/>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0.855</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0.721</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0.928</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0.765</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0.790</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0.400</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7234565"/>
                  </a:ext>
                </a:extLst>
              </a:tr>
              <a:tr h="193062">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GAT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[87]</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0.871</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0.825</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0.922</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0.772</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0.815</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0.793</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0268228"/>
                  </a:ext>
                </a:extLst>
              </a:tr>
              <a:tr h="193062">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GCN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[27]</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0.841</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0.757</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0.911</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0.770</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0.667</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0.682</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3034626"/>
                  </a:ext>
                </a:extLst>
              </a:tr>
              <a:tr h="193062">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Bi-GCN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[27]</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0.867</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0.808</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0.919</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0.797</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0.734</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0.783</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616323"/>
                  </a:ext>
                </a:extLst>
              </a:tr>
              <a:tr h="193062">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GACL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[85]</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0.880</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0.825</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b="1" dirty="0">
                          <a:effectLst/>
                          <a:latin typeface="Times New Roman" panose="02020603050405020304" pitchFamily="18" charset="0"/>
                          <a:ea typeface="DengXian" panose="02010600030101010101" pitchFamily="2" charset="-122"/>
                          <a:cs typeface="Times New Roman" panose="02020603050405020304" pitchFamily="18" charset="0"/>
                        </a:rPr>
                        <a:t>0.935</a:t>
                      </a:r>
                      <a:endParaRPr lang="en-US" sz="20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0.813</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0.760</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0.792</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3276431"/>
                  </a:ext>
                </a:extLst>
              </a:tr>
              <a:tr h="193062">
                <a:tc>
                  <a:txBody>
                    <a:bodyPr/>
                    <a:lstStyle/>
                    <a:p>
                      <a:pPr marL="0" marR="0" indent="0" algn="ctr">
                        <a:lnSpc>
                          <a:spcPct val="115000"/>
                        </a:lnSpc>
                        <a:spcBef>
                          <a:spcPts val="0"/>
                        </a:spcBef>
                        <a:spcAft>
                          <a:spcPts val="0"/>
                        </a:spcAft>
                      </a:pPr>
                      <a:r>
                        <a:rPr lang="en-GB" sz="1400">
                          <a:effectLst/>
                          <a:latin typeface="Times New Roman" panose="02020603050405020304" pitchFamily="18" charset="0"/>
                          <a:ea typeface="DengXian" panose="02010600030101010101" pitchFamily="2" charset="-122"/>
                          <a:cs typeface="Arial" panose="020B0604020202020204" pitchFamily="34" charset="0"/>
                        </a:rPr>
                        <a:t>DCNF </a:t>
                      </a:r>
                      <a:r>
                        <a:rPr lang="en-GB" sz="140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[88]</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0.880</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0.826</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0.930</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b="1" dirty="0">
                          <a:effectLst/>
                          <a:latin typeface="Times New Roman" panose="02020603050405020304" pitchFamily="18" charset="0"/>
                          <a:ea typeface="DengXian" panose="02010600030101010101" pitchFamily="2" charset="-122"/>
                          <a:cs typeface="Times New Roman" panose="02020603050405020304" pitchFamily="18" charset="0"/>
                        </a:rPr>
                        <a:t>0.826</a:t>
                      </a:r>
                      <a:endParaRPr lang="en-US" sz="20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0.739</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dirty="0">
                          <a:effectLst/>
                          <a:latin typeface="Times New Roman" panose="02020603050405020304" pitchFamily="18" charset="0"/>
                          <a:ea typeface="DengXian" panose="02010600030101010101" pitchFamily="2" charset="-122"/>
                          <a:cs typeface="Times New Roman" panose="02020603050405020304" pitchFamily="18" charset="0"/>
                        </a:rPr>
                        <a:t>0.809</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759560"/>
                  </a:ext>
                </a:extLst>
              </a:tr>
              <a:tr h="193062">
                <a:tc>
                  <a:txBody>
                    <a:bodyPr/>
                    <a:lstStyle/>
                    <a:p>
                      <a:pPr marL="0" marR="0" indent="0" algn="ctr">
                        <a:lnSpc>
                          <a:spcPct val="115000"/>
                        </a:lnSpc>
                        <a:spcBef>
                          <a:spcPts val="0"/>
                        </a:spcBef>
                        <a:spcAft>
                          <a:spcPts val="0"/>
                        </a:spcAft>
                      </a:pPr>
                      <a:r>
                        <a:rPr lang="en-GB" sz="1400" b="1">
                          <a:effectLst/>
                          <a:latin typeface="Times New Roman" panose="02020603050405020304" pitchFamily="18" charset="0"/>
                          <a:ea typeface="DengXian" panose="02010600030101010101" pitchFamily="2" charset="-122"/>
                          <a:cs typeface="Times New Roman" panose="02020603050405020304" pitchFamily="18" charset="0"/>
                        </a:rPr>
                        <a:t>CDGTN</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b="1">
                          <a:effectLst/>
                          <a:latin typeface="Times New Roman" panose="02020603050405020304" pitchFamily="18" charset="0"/>
                          <a:ea typeface="DengXian" panose="02010600030101010101" pitchFamily="2" charset="-122"/>
                          <a:cs typeface="Times New Roman" panose="02020603050405020304" pitchFamily="18" charset="0"/>
                        </a:rPr>
                        <a:t>0.891</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b="1" dirty="0">
                          <a:effectLst/>
                          <a:latin typeface="Times New Roman" panose="02020603050405020304" pitchFamily="18" charset="0"/>
                          <a:ea typeface="DengXian" panose="02010600030101010101" pitchFamily="2" charset="-122"/>
                          <a:cs typeface="Times New Roman" panose="02020603050405020304" pitchFamily="18" charset="0"/>
                        </a:rPr>
                        <a:t>0.858</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b="0" dirty="0">
                          <a:effectLst/>
                          <a:latin typeface="Times New Roman" panose="02020603050405020304" pitchFamily="18" charset="0"/>
                          <a:ea typeface="DengXian" panose="02010600030101010101" pitchFamily="2" charset="-122"/>
                          <a:cs typeface="Times New Roman" panose="02020603050405020304" pitchFamily="18" charset="0"/>
                        </a:rPr>
                        <a:t>0.931</a:t>
                      </a:r>
                      <a:endParaRPr lang="en-US" sz="2000" b="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b="0" dirty="0">
                          <a:effectLst/>
                          <a:latin typeface="Times New Roman" panose="02020603050405020304" pitchFamily="18" charset="0"/>
                          <a:ea typeface="DengXian" panose="02010600030101010101" pitchFamily="2" charset="-122"/>
                          <a:cs typeface="Times New Roman" panose="02020603050405020304" pitchFamily="18" charset="0"/>
                        </a:rPr>
                        <a:t>0.824</a:t>
                      </a:r>
                      <a:endParaRPr lang="en-US" sz="2000" b="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b="1" dirty="0">
                          <a:effectLst/>
                          <a:latin typeface="Times New Roman" panose="02020603050405020304" pitchFamily="18" charset="0"/>
                          <a:ea typeface="DengXian" panose="02010600030101010101" pitchFamily="2" charset="-122"/>
                          <a:cs typeface="Times New Roman" panose="02020603050405020304" pitchFamily="18" charset="0"/>
                        </a:rPr>
                        <a:t>0.805</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400" b="1" dirty="0">
                          <a:effectLst/>
                          <a:latin typeface="Times New Roman" panose="02020603050405020304" pitchFamily="18" charset="0"/>
                          <a:ea typeface="DengXian" panose="02010600030101010101" pitchFamily="2" charset="-122"/>
                          <a:cs typeface="Times New Roman" panose="02020603050405020304" pitchFamily="18" charset="0"/>
                        </a:rPr>
                        <a:t>0.873</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3427032"/>
                  </a:ext>
                </a:extLst>
              </a:tr>
            </a:tbl>
          </a:graphicData>
        </a:graphic>
      </p:graphicFrame>
      <p:sp>
        <p:nvSpPr>
          <p:cNvPr id="3" name="Slide Number Placeholder 2">
            <a:extLst>
              <a:ext uri="{FF2B5EF4-FFF2-40B4-BE49-F238E27FC236}">
                <a16:creationId xmlns:a16="http://schemas.microsoft.com/office/drawing/2014/main" id="{8806348F-596B-C6A1-43CF-B9EA72300628}"/>
              </a:ext>
            </a:extLst>
          </p:cNvPr>
          <p:cNvSpPr>
            <a:spLocks noGrp="1"/>
          </p:cNvSpPr>
          <p:nvPr>
            <p:ph type="sldNum" sz="quarter" idx="12"/>
          </p:nvPr>
        </p:nvSpPr>
        <p:spPr/>
        <p:txBody>
          <a:bodyPr/>
          <a:lstStyle/>
          <a:p>
            <a:fld id="{2B7B873C-A46E-4878-A014-BF36A57BE664}" type="slidenum">
              <a:rPr lang="en-US" smtClean="0"/>
              <a:pPr/>
              <a:t>59</a:t>
            </a:fld>
            <a:endParaRPr lang="en-US"/>
          </a:p>
        </p:txBody>
      </p:sp>
      <p:sp>
        <p:nvSpPr>
          <p:cNvPr id="2" name="TextBox 1">
            <a:extLst>
              <a:ext uri="{FF2B5EF4-FFF2-40B4-BE49-F238E27FC236}">
                <a16:creationId xmlns:a16="http://schemas.microsoft.com/office/drawing/2014/main" id="{F33F2A57-C875-642E-575B-0D10457FFF7C}"/>
              </a:ext>
            </a:extLst>
          </p:cNvPr>
          <p:cNvSpPr txBox="1"/>
          <p:nvPr/>
        </p:nvSpPr>
        <p:spPr>
          <a:xfrm>
            <a:off x="447673" y="4218428"/>
            <a:ext cx="5539658" cy="646331"/>
          </a:xfrm>
          <a:prstGeom prst="rect">
            <a:avLst/>
          </a:prstGeom>
          <a:noFill/>
        </p:spPr>
        <p:txBody>
          <a:bodyPr wrap="square" rtlCol="0">
            <a:spAutoFit/>
          </a:bodyPr>
          <a:lstStyle/>
          <a:p>
            <a:r>
              <a:rPr lang="en-GB" dirty="0"/>
              <a:t>NR: Non-Rumour		TR: True-Rumour </a:t>
            </a:r>
          </a:p>
          <a:p>
            <a:r>
              <a:rPr lang="en-GB" dirty="0"/>
              <a:t>FR: False-Rumour		UR: Unverified-R</a:t>
            </a:r>
            <a:r>
              <a:rPr lang="en-US" dirty="0" err="1"/>
              <a:t>umour</a:t>
            </a:r>
            <a:endParaRPr lang="en-GB" dirty="0"/>
          </a:p>
        </p:txBody>
      </p:sp>
    </p:spTree>
    <p:extLst>
      <p:ext uri="{BB962C8B-B14F-4D97-AF65-F5344CB8AC3E}">
        <p14:creationId xmlns:p14="http://schemas.microsoft.com/office/powerpoint/2010/main" val="2467015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75AF94-1B6B-1991-13CD-7FD156FBDEDC}"/>
              </a:ext>
            </a:extLst>
          </p:cNvPr>
          <p:cNvSpPr txBox="1"/>
          <p:nvPr/>
        </p:nvSpPr>
        <p:spPr>
          <a:xfrm>
            <a:off x="5454399" y="4590765"/>
            <a:ext cx="4513370" cy="523220"/>
          </a:xfrm>
          <a:prstGeom prst="rect">
            <a:avLst/>
          </a:prstGeom>
          <a:noFill/>
        </p:spPr>
        <p:txBody>
          <a:bodyPr wrap="square" rtlCol="0">
            <a:spAutoFit/>
          </a:bodyPr>
          <a:lstStyle/>
          <a:p>
            <a:pPr algn="ctr"/>
            <a:r>
              <a:rPr lang="en-US" sz="1400" b="1" dirty="0"/>
              <a:t>(c) Social Monitoring in </a:t>
            </a:r>
          </a:p>
          <a:p>
            <a:pPr algn="ctr"/>
            <a:r>
              <a:rPr lang="en-US" sz="1400" b="1" dirty="0"/>
              <a:t>Taiwan Election 2024</a:t>
            </a:r>
          </a:p>
        </p:txBody>
      </p:sp>
      <p:sp>
        <p:nvSpPr>
          <p:cNvPr id="4" name="Title 3">
            <a:extLst>
              <a:ext uri="{FF2B5EF4-FFF2-40B4-BE49-F238E27FC236}">
                <a16:creationId xmlns:a16="http://schemas.microsoft.com/office/drawing/2014/main" id="{1BC5EB40-66A5-BDD1-69A6-4A8C911EE76F}"/>
              </a:ext>
            </a:extLst>
          </p:cNvPr>
          <p:cNvSpPr>
            <a:spLocks noGrp="1"/>
          </p:cNvSpPr>
          <p:nvPr>
            <p:ph type="title"/>
          </p:nvPr>
        </p:nvSpPr>
        <p:spPr/>
        <p:txBody>
          <a:bodyPr/>
          <a:lstStyle/>
          <a:p>
            <a:r>
              <a:rPr lang="fr-FR"/>
              <a:t>Social Media as Information Sources</a:t>
            </a:r>
            <a:endParaRPr lang="en-US"/>
          </a:p>
        </p:txBody>
      </p:sp>
      <p:sp>
        <p:nvSpPr>
          <p:cNvPr id="6" name="TextBox 5">
            <a:extLst>
              <a:ext uri="{FF2B5EF4-FFF2-40B4-BE49-F238E27FC236}">
                <a16:creationId xmlns:a16="http://schemas.microsoft.com/office/drawing/2014/main" id="{A075A44F-0FD0-91A1-B503-30AE8255AC22}"/>
              </a:ext>
            </a:extLst>
          </p:cNvPr>
          <p:cNvSpPr txBox="1"/>
          <p:nvPr/>
        </p:nvSpPr>
        <p:spPr>
          <a:xfrm>
            <a:off x="3255688" y="4612394"/>
            <a:ext cx="2783178" cy="523220"/>
          </a:xfrm>
          <a:prstGeom prst="rect">
            <a:avLst/>
          </a:prstGeom>
          <a:noFill/>
        </p:spPr>
        <p:txBody>
          <a:bodyPr wrap="square" rtlCol="0">
            <a:spAutoFit/>
          </a:bodyPr>
          <a:lstStyle/>
          <a:p>
            <a:pPr algn="ctr"/>
            <a:r>
              <a:rPr lang="en-US" sz="1400" b="1"/>
              <a:t>(b) Social Velocity and Stock Market Tracing In Bloomberg</a:t>
            </a:r>
          </a:p>
        </p:txBody>
      </p:sp>
      <p:sp>
        <p:nvSpPr>
          <p:cNvPr id="3" name="Slide Number Placeholder 2">
            <a:extLst>
              <a:ext uri="{FF2B5EF4-FFF2-40B4-BE49-F238E27FC236}">
                <a16:creationId xmlns:a16="http://schemas.microsoft.com/office/drawing/2014/main" id="{B4BDFB4C-DAD7-5FD3-85A8-4C3A29937881}"/>
              </a:ext>
            </a:extLst>
          </p:cNvPr>
          <p:cNvSpPr>
            <a:spLocks noGrp="1"/>
          </p:cNvSpPr>
          <p:nvPr>
            <p:ph type="sldNum" sz="quarter" idx="12"/>
          </p:nvPr>
        </p:nvSpPr>
        <p:spPr>
          <a:xfrm>
            <a:off x="7024107" y="4901574"/>
            <a:ext cx="2057400" cy="223225"/>
          </a:xfrm>
        </p:spPr>
        <p:txBody>
          <a:bodyPr/>
          <a:lstStyle/>
          <a:p>
            <a:fld id="{2B7B873C-A46E-4878-A014-BF36A57BE664}" type="slidenum">
              <a:rPr lang="en-US" smtClean="0"/>
              <a:pPr/>
              <a:t>6</a:t>
            </a:fld>
            <a:endParaRPr lang="en-US" dirty="0"/>
          </a:p>
        </p:txBody>
      </p:sp>
      <p:pic>
        <p:nvPicPr>
          <p:cNvPr id="21" name="Picture 20">
            <a:extLst>
              <a:ext uri="{FF2B5EF4-FFF2-40B4-BE49-F238E27FC236}">
                <a16:creationId xmlns:a16="http://schemas.microsoft.com/office/drawing/2014/main" id="{F272B668-A414-6441-FD4C-1468AA7F238B}"/>
              </a:ext>
            </a:extLst>
          </p:cNvPr>
          <p:cNvPicPr>
            <a:picLocks noChangeAspect="1"/>
          </p:cNvPicPr>
          <p:nvPr/>
        </p:nvPicPr>
        <p:blipFill rotWithShape="1">
          <a:blip r:embed="rId3"/>
          <a:srcRect t="1704"/>
          <a:stretch/>
        </p:blipFill>
        <p:spPr>
          <a:xfrm>
            <a:off x="6514983" y="1301094"/>
            <a:ext cx="2557572" cy="3289671"/>
          </a:xfrm>
          <a:prstGeom prst="rect">
            <a:avLst/>
          </a:prstGeom>
        </p:spPr>
      </p:pic>
      <p:pic>
        <p:nvPicPr>
          <p:cNvPr id="1026" name="Picture 2" descr="Trending on Twitter: Social Sentiment Analytics | Press | Bloomberg LP">
            <a:extLst>
              <a:ext uri="{FF2B5EF4-FFF2-40B4-BE49-F238E27FC236}">
                <a16:creationId xmlns:a16="http://schemas.microsoft.com/office/drawing/2014/main" id="{D731CBE8-B718-CD06-C38A-76EB88D7B5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333" y="2467154"/>
            <a:ext cx="3224387" cy="18409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Visualize Sentiment Analysis With Word Clouds">
            <a:extLst>
              <a:ext uri="{FF2B5EF4-FFF2-40B4-BE49-F238E27FC236}">
                <a16:creationId xmlns:a16="http://schemas.microsoft.com/office/drawing/2014/main" id="{C872912A-A4A5-FEB1-270B-3914091997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7547" t="11534" r="17439" b="8458"/>
          <a:stretch/>
        </p:blipFill>
        <p:spPr bwMode="auto">
          <a:xfrm>
            <a:off x="71445" y="1559497"/>
            <a:ext cx="2831062" cy="30391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8123F3-1F9F-35C5-041E-381ED189438D}"/>
              </a:ext>
            </a:extLst>
          </p:cNvPr>
          <p:cNvSpPr txBox="1"/>
          <p:nvPr/>
        </p:nvSpPr>
        <p:spPr>
          <a:xfrm>
            <a:off x="-437578" y="4771434"/>
            <a:ext cx="3788156" cy="307777"/>
          </a:xfrm>
          <a:prstGeom prst="rect">
            <a:avLst/>
          </a:prstGeom>
          <a:noFill/>
        </p:spPr>
        <p:txBody>
          <a:bodyPr wrap="square" rtlCol="0">
            <a:spAutoFit/>
          </a:bodyPr>
          <a:lstStyle/>
          <a:p>
            <a:pPr marL="342900" indent="-342900" algn="ctr">
              <a:buAutoNum type="alphaLcParenBoth"/>
            </a:pPr>
            <a:r>
              <a:rPr lang="en-US" sz="1400" b="1"/>
              <a:t>Brand Monitoring</a:t>
            </a:r>
          </a:p>
        </p:txBody>
      </p:sp>
      <p:sp>
        <p:nvSpPr>
          <p:cNvPr id="9" name="Rectangle 8">
            <a:extLst>
              <a:ext uri="{FF2B5EF4-FFF2-40B4-BE49-F238E27FC236}">
                <a16:creationId xmlns:a16="http://schemas.microsoft.com/office/drawing/2014/main" id="{C10E50C0-3A75-A04D-6787-6172883B754A}"/>
              </a:ext>
            </a:extLst>
          </p:cNvPr>
          <p:cNvSpPr/>
          <p:nvPr/>
        </p:nvSpPr>
        <p:spPr>
          <a:xfrm>
            <a:off x="1192957" y="3767118"/>
            <a:ext cx="6758085" cy="668169"/>
          </a:xfrm>
          <a:prstGeom prst="rect">
            <a:avLst/>
          </a:prstGeom>
          <a:solidFill>
            <a:srgbClr val="A500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Is social media a reliable source of information?</a:t>
            </a:r>
          </a:p>
        </p:txBody>
      </p:sp>
      <p:sp>
        <p:nvSpPr>
          <p:cNvPr id="10" name="TextBox 9">
            <a:extLst>
              <a:ext uri="{FF2B5EF4-FFF2-40B4-BE49-F238E27FC236}">
                <a16:creationId xmlns:a16="http://schemas.microsoft.com/office/drawing/2014/main" id="{B2CC749D-042C-FD79-2EB4-9CA41FA6F663}"/>
              </a:ext>
            </a:extLst>
          </p:cNvPr>
          <p:cNvSpPr txBox="1"/>
          <p:nvPr/>
        </p:nvSpPr>
        <p:spPr>
          <a:xfrm>
            <a:off x="345515" y="581488"/>
            <a:ext cx="8248649" cy="923330"/>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apple-system"/>
              </a:rPr>
              <a:t>Social media has become </a:t>
            </a:r>
            <a:r>
              <a:rPr lang="en-US" dirty="0">
                <a:solidFill>
                  <a:srgbClr val="000000"/>
                </a:solidFill>
                <a:latin typeface="-apple-system"/>
              </a:rPr>
              <a:t>sources for information. For examples, for companies to understand </a:t>
            </a:r>
            <a:r>
              <a:rPr lang="en-US" b="1" dirty="0">
                <a:solidFill>
                  <a:schemeClr val="accent1">
                    <a:lumMod val="50000"/>
                  </a:schemeClr>
                </a:solidFill>
                <a:latin typeface="-apple-system"/>
              </a:rPr>
              <a:t>customers' opinions</a:t>
            </a:r>
            <a:r>
              <a:rPr lang="en-US" dirty="0">
                <a:solidFill>
                  <a:srgbClr val="000000"/>
                </a:solidFill>
                <a:latin typeface="-apple-system"/>
              </a:rPr>
              <a:t>, for investors</a:t>
            </a:r>
            <a:r>
              <a:rPr lang="zh-TW" altLang="en-US" dirty="0">
                <a:solidFill>
                  <a:srgbClr val="000000"/>
                </a:solidFill>
                <a:latin typeface="-apple-system"/>
              </a:rPr>
              <a:t> </a:t>
            </a:r>
            <a:r>
              <a:rPr lang="en-US" b="0" i="0" dirty="0">
                <a:solidFill>
                  <a:srgbClr val="000000"/>
                </a:solidFill>
                <a:effectLst/>
                <a:latin typeface="-apple-system"/>
              </a:rPr>
              <a:t>to </a:t>
            </a:r>
            <a:r>
              <a:rPr lang="en-US" dirty="0">
                <a:solidFill>
                  <a:srgbClr val="000000"/>
                </a:solidFill>
                <a:latin typeface="-apple-system"/>
              </a:rPr>
              <a:t>capture </a:t>
            </a:r>
            <a:r>
              <a:rPr lang="en-US" b="1" dirty="0">
                <a:solidFill>
                  <a:schemeClr val="accent1">
                    <a:lumMod val="50000"/>
                  </a:schemeClr>
                </a:solidFill>
              </a:rPr>
              <a:t>markets’ sentiment</a:t>
            </a:r>
            <a:r>
              <a:rPr lang="en-US" b="0" i="0" dirty="0">
                <a:solidFill>
                  <a:srgbClr val="000000"/>
                </a:solidFill>
                <a:effectLst/>
                <a:latin typeface="-apple-system"/>
              </a:rPr>
              <a:t>. It also provides valuable insights during </a:t>
            </a:r>
            <a:r>
              <a:rPr lang="en-US" b="1" dirty="0">
                <a:solidFill>
                  <a:schemeClr val="accent1">
                    <a:lumMod val="50000"/>
                  </a:schemeClr>
                </a:solidFill>
              </a:rPr>
              <a:t>elections</a:t>
            </a:r>
            <a:r>
              <a:rPr lang="en-US" b="0" i="0" dirty="0">
                <a:solidFill>
                  <a:srgbClr val="000000"/>
                </a:solidFill>
                <a:effectLst/>
                <a:latin typeface="-apple-system"/>
              </a:rPr>
              <a:t>.</a:t>
            </a:r>
            <a:endParaRPr lang="en-US" dirty="0"/>
          </a:p>
        </p:txBody>
      </p:sp>
    </p:spTree>
    <p:extLst>
      <p:ext uri="{BB962C8B-B14F-4D97-AF65-F5344CB8AC3E}">
        <p14:creationId xmlns:p14="http://schemas.microsoft.com/office/powerpoint/2010/main" val="37166725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A98223-80AF-65C0-8459-C5B6F3567099}"/>
              </a:ext>
            </a:extLst>
          </p:cNvPr>
          <p:cNvSpPr>
            <a:spLocks noGrp="1"/>
          </p:cNvSpPr>
          <p:nvPr>
            <p:ph type="title"/>
          </p:nvPr>
        </p:nvSpPr>
        <p:spPr>
          <a:xfrm>
            <a:off x="46658" y="-65117"/>
            <a:ext cx="8248650" cy="706897"/>
          </a:xfrm>
        </p:spPr>
        <p:txBody>
          <a:bodyPr anchor="ctr">
            <a:normAutofit/>
          </a:bodyPr>
          <a:lstStyle/>
          <a:p>
            <a:r>
              <a:rPr lang="en-US"/>
              <a:t>Ablation Study on CDGTN</a:t>
            </a:r>
          </a:p>
        </p:txBody>
      </p:sp>
      <p:graphicFrame>
        <p:nvGraphicFramePr>
          <p:cNvPr id="5" name="Table 4">
            <a:extLst>
              <a:ext uri="{FF2B5EF4-FFF2-40B4-BE49-F238E27FC236}">
                <a16:creationId xmlns:a16="http://schemas.microsoft.com/office/drawing/2014/main" id="{B43C1067-B83E-0702-8AB9-F27470358548}"/>
              </a:ext>
            </a:extLst>
          </p:cNvPr>
          <p:cNvGraphicFramePr>
            <a:graphicFrameLocks noGrp="1"/>
          </p:cNvGraphicFramePr>
          <p:nvPr>
            <p:extLst>
              <p:ext uri="{D42A27DB-BD31-4B8C-83A1-F6EECF244321}">
                <p14:modId xmlns:p14="http://schemas.microsoft.com/office/powerpoint/2010/main" val="2471970291"/>
              </p:ext>
            </p:extLst>
          </p:nvPr>
        </p:nvGraphicFramePr>
        <p:xfrm>
          <a:off x="774776" y="830709"/>
          <a:ext cx="7232499" cy="3612310"/>
        </p:xfrm>
        <a:graphic>
          <a:graphicData uri="http://schemas.openxmlformats.org/drawingml/2006/table">
            <a:tbl>
              <a:tblPr firstRow="1" firstCol="1" bandRow="1"/>
              <a:tblGrid>
                <a:gridCol w="1890047">
                  <a:extLst>
                    <a:ext uri="{9D8B030D-6E8A-4147-A177-3AD203B41FA5}">
                      <a16:colId xmlns:a16="http://schemas.microsoft.com/office/drawing/2014/main" val="3178824336"/>
                    </a:ext>
                  </a:extLst>
                </a:gridCol>
                <a:gridCol w="2875715">
                  <a:extLst>
                    <a:ext uri="{9D8B030D-6E8A-4147-A177-3AD203B41FA5}">
                      <a16:colId xmlns:a16="http://schemas.microsoft.com/office/drawing/2014/main" val="1988069492"/>
                    </a:ext>
                  </a:extLst>
                </a:gridCol>
                <a:gridCol w="1147845">
                  <a:extLst>
                    <a:ext uri="{9D8B030D-6E8A-4147-A177-3AD203B41FA5}">
                      <a16:colId xmlns:a16="http://schemas.microsoft.com/office/drawing/2014/main" val="1813696385"/>
                    </a:ext>
                  </a:extLst>
                </a:gridCol>
                <a:gridCol w="1318892">
                  <a:extLst>
                    <a:ext uri="{9D8B030D-6E8A-4147-A177-3AD203B41FA5}">
                      <a16:colId xmlns:a16="http://schemas.microsoft.com/office/drawing/2014/main" val="2611446284"/>
                    </a:ext>
                  </a:extLst>
                </a:gridCol>
              </a:tblGrid>
              <a:tr h="361231">
                <a:tc>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Dataset</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Model</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Accuracy</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F1 (Macro)</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019180"/>
                  </a:ext>
                </a:extLst>
              </a:tr>
              <a:tr h="361231">
                <a:tc rowSpan="3">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Twitter15</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CDGTN w/o attention mask</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0.909</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0.908</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7382059"/>
                  </a:ext>
                </a:extLst>
              </a:tr>
              <a:tr h="361231">
                <a:tc vMerge="1">
                  <a:txBody>
                    <a:bodyPr/>
                    <a:lstStyle/>
                    <a:p>
                      <a:endParaRPr lang="en-US"/>
                    </a:p>
                  </a:txBody>
                  <a:tcPr/>
                </a:tc>
                <a:tc>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CDGTN w/o SGIAP</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0.882</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0.881</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6800939"/>
                  </a:ext>
                </a:extLst>
              </a:tr>
              <a:tr h="361231">
                <a:tc vMerge="1">
                  <a:txBody>
                    <a:bodyPr/>
                    <a:lstStyle/>
                    <a:p>
                      <a:endParaRPr lang="en-US"/>
                    </a:p>
                  </a:txBody>
                  <a:tcPr/>
                </a:tc>
                <a:tc>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CDGTN (Full)</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b="1">
                          <a:effectLst/>
                          <a:latin typeface="Times New Roman" panose="02020603050405020304" pitchFamily="18" charset="0"/>
                          <a:ea typeface="DengXian" panose="02010600030101010101" pitchFamily="2" charset="-122"/>
                          <a:cs typeface="Times New Roman" panose="02020603050405020304" pitchFamily="18" charset="0"/>
                        </a:rPr>
                        <a:t>0.912</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b="1">
                          <a:effectLst/>
                          <a:latin typeface="Times New Roman" panose="02020603050405020304" pitchFamily="18" charset="0"/>
                          <a:ea typeface="DengXian" panose="02010600030101010101" pitchFamily="2" charset="-122"/>
                          <a:cs typeface="Times New Roman" panose="02020603050405020304" pitchFamily="18" charset="0"/>
                        </a:rPr>
                        <a:t>0.912</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5599401"/>
                  </a:ext>
                </a:extLst>
              </a:tr>
              <a:tr h="361231">
                <a:tc rowSpan="3">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Twitter16</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CDGTN w/o attention mask</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0.933</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0.932</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1715372"/>
                  </a:ext>
                </a:extLst>
              </a:tr>
              <a:tr h="361231">
                <a:tc vMerge="1">
                  <a:txBody>
                    <a:bodyPr/>
                    <a:lstStyle/>
                    <a:p>
                      <a:endParaRPr lang="en-US"/>
                    </a:p>
                  </a:txBody>
                  <a:tcPr/>
                </a:tc>
                <a:tc>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CDGTN w/o SGIAP</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0.926</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0.926</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824247"/>
                  </a:ext>
                </a:extLst>
              </a:tr>
              <a:tr h="361231">
                <a:tc vMerge="1">
                  <a:txBody>
                    <a:bodyPr/>
                    <a:lstStyle/>
                    <a:p>
                      <a:endParaRPr lang="en-US"/>
                    </a:p>
                  </a:txBody>
                  <a:tcPr/>
                </a:tc>
                <a:tc>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CDGTN (Full)</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b="1" dirty="0">
                          <a:effectLst/>
                          <a:latin typeface="Times New Roman" panose="02020603050405020304" pitchFamily="18" charset="0"/>
                          <a:ea typeface="DengXian" panose="02010600030101010101" pitchFamily="2" charset="-122"/>
                          <a:cs typeface="Times New Roman" panose="02020603050405020304" pitchFamily="18" charset="0"/>
                        </a:rPr>
                        <a:t>0.939</a:t>
                      </a:r>
                      <a:endParaRPr lang="en-US" sz="1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b="1" dirty="0">
                          <a:effectLst/>
                          <a:latin typeface="Times New Roman" panose="02020603050405020304" pitchFamily="18" charset="0"/>
                          <a:ea typeface="DengXian" panose="02010600030101010101" pitchFamily="2" charset="-122"/>
                          <a:cs typeface="Times New Roman" panose="02020603050405020304" pitchFamily="18" charset="0"/>
                        </a:rPr>
                        <a:t>0.939</a:t>
                      </a:r>
                      <a:endParaRPr lang="en-US" sz="1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6836534"/>
                  </a:ext>
                </a:extLst>
              </a:tr>
              <a:tr h="361231">
                <a:tc rowSpan="3">
                  <a:txBody>
                    <a:bodyPr/>
                    <a:lstStyle/>
                    <a:p>
                      <a:pPr marL="0" marR="0" indent="0" algn="ctr">
                        <a:lnSpc>
                          <a:spcPct val="115000"/>
                        </a:lnSpc>
                        <a:spcBef>
                          <a:spcPts val="0"/>
                        </a:spcBef>
                        <a:spcAft>
                          <a:spcPts val="0"/>
                        </a:spcAft>
                      </a:pPr>
                      <a:r>
                        <a:rPr lang="en-GB" sz="1800" dirty="0">
                          <a:effectLst/>
                          <a:latin typeface="Times New Roman" panose="02020603050405020304" pitchFamily="18" charset="0"/>
                          <a:ea typeface="DengXian" panose="02010600030101010101" pitchFamily="2" charset="-122"/>
                          <a:cs typeface="Times New Roman" panose="02020603050405020304" pitchFamily="18" charset="0"/>
                        </a:rPr>
                        <a:t>CR-Twitter</a:t>
                      </a:r>
                      <a:endParaRPr lang="en-US" sz="1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CDGTN w/o attention mask</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dirty="0">
                          <a:effectLst/>
                          <a:latin typeface="Times New Roman" panose="02020603050405020304" pitchFamily="18" charset="0"/>
                          <a:ea typeface="DengXian" panose="02010600030101010101" pitchFamily="2" charset="-122"/>
                          <a:cs typeface="Times New Roman" panose="02020603050405020304" pitchFamily="18" charset="0"/>
                        </a:rPr>
                        <a:t>0.818</a:t>
                      </a:r>
                      <a:endParaRPr lang="en-US" sz="1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dirty="0">
                          <a:effectLst/>
                          <a:latin typeface="Times New Roman" panose="02020603050405020304" pitchFamily="18" charset="0"/>
                          <a:ea typeface="DengXian" panose="02010600030101010101" pitchFamily="2" charset="-122"/>
                          <a:cs typeface="Times New Roman" panose="02020603050405020304" pitchFamily="18" charset="0"/>
                        </a:rPr>
                        <a:t>0.750</a:t>
                      </a:r>
                      <a:endParaRPr lang="en-US" sz="1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9689481"/>
                  </a:ext>
                </a:extLst>
              </a:tr>
              <a:tr h="361231">
                <a:tc vMerge="1">
                  <a:txBody>
                    <a:bodyPr/>
                    <a:lstStyle/>
                    <a:p>
                      <a:endParaRPr lang="en-US"/>
                    </a:p>
                  </a:txBody>
                  <a:tcPr/>
                </a:tc>
                <a:tc>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CDGTN w/o SGIAP</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dirty="0">
                          <a:effectLst/>
                          <a:latin typeface="Times New Roman" panose="02020603050405020304" pitchFamily="18" charset="0"/>
                          <a:ea typeface="DengXian" panose="02010600030101010101" pitchFamily="2" charset="-122"/>
                          <a:cs typeface="Times New Roman" panose="02020603050405020304" pitchFamily="18" charset="0"/>
                        </a:rPr>
                        <a:t>0.878</a:t>
                      </a:r>
                      <a:endParaRPr lang="en-US" sz="1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dirty="0">
                          <a:effectLst/>
                          <a:latin typeface="Times New Roman" panose="02020603050405020304" pitchFamily="18" charset="0"/>
                          <a:ea typeface="DengXian" panose="02010600030101010101" pitchFamily="2" charset="-122"/>
                          <a:cs typeface="Times New Roman" panose="02020603050405020304" pitchFamily="18" charset="0"/>
                        </a:rPr>
                        <a:t>0.820</a:t>
                      </a:r>
                      <a:endParaRPr lang="en-US" sz="1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5471488"/>
                  </a:ext>
                </a:extLst>
              </a:tr>
              <a:tr h="361231">
                <a:tc vMerge="1">
                  <a:txBody>
                    <a:bodyPr/>
                    <a:lstStyle/>
                    <a:p>
                      <a:endParaRPr lang="en-US"/>
                    </a:p>
                  </a:txBody>
                  <a:tcPr/>
                </a:tc>
                <a:tc>
                  <a:txBody>
                    <a:bodyPr/>
                    <a:lstStyle/>
                    <a:p>
                      <a:pPr marL="0" marR="0" indent="0" algn="ctr">
                        <a:lnSpc>
                          <a:spcPct val="115000"/>
                        </a:lnSpc>
                        <a:spcBef>
                          <a:spcPts val="0"/>
                        </a:spcBef>
                        <a:spcAft>
                          <a:spcPts val="0"/>
                        </a:spcAft>
                      </a:pPr>
                      <a:r>
                        <a:rPr lang="en-GB" sz="1800">
                          <a:effectLst/>
                          <a:latin typeface="Times New Roman" panose="02020603050405020304" pitchFamily="18" charset="0"/>
                          <a:ea typeface="DengXian" panose="02010600030101010101" pitchFamily="2" charset="-122"/>
                          <a:cs typeface="Times New Roman" panose="02020603050405020304" pitchFamily="18" charset="0"/>
                        </a:rPr>
                        <a:t>CDGTN (Full)</a:t>
                      </a:r>
                      <a:endParaRPr lang="en-US" sz="1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b="1" dirty="0">
                          <a:effectLst/>
                          <a:latin typeface="Times New Roman" panose="02020603050405020304" pitchFamily="18" charset="0"/>
                          <a:ea typeface="DengXian" panose="02010600030101010101" pitchFamily="2" charset="-122"/>
                          <a:cs typeface="Times New Roman" panose="02020603050405020304" pitchFamily="18" charset="0"/>
                        </a:rPr>
                        <a:t>0.891</a:t>
                      </a:r>
                      <a:endParaRPr lang="en-US" sz="1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800" b="1" dirty="0">
                          <a:effectLst/>
                          <a:latin typeface="Times New Roman" panose="02020603050405020304" pitchFamily="18" charset="0"/>
                          <a:ea typeface="DengXian" panose="02010600030101010101" pitchFamily="2" charset="-122"/>
                          <a:cs typeface="Times New Roman" panose="02020603050405020304" pitchFamily="18" charset="0"/>
                        </a:rPr>
                        <a:t>0.858</a:t>
                      </a:r>
                      <a:endParaRPr lang="en-US" sz="1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34397" marR="343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5982795"/>
                  </a:ext>
                </a:extLst>
              </a:tr>
            </a:tbl>
          </a:graphicData>
        </a:graphic>
      </p:graphicFrame>
      <p:sp>
        <p:nvSpPr>
          <p:cNvPr id="3" name="Slide Number Placeholder 2">
            <a:extLst>
              <a:ext uri="{FF2B5EF4-FFF2-40B4-BE49-F238E27FC236}">
                <a16:creationId xmlns:a16="http://schemas.microsoft.com/office/drawing/2014/main" id="{526FCF70-E2B1-630D-78C2-3D0AE6296AD3}"/>
              </a:ext>
            </a:extLst>
          </p:cNvPr>
          <p:cNvSpPr>
            <a:spLocks noGrp="1"/>
          </p:cNvSpPr>
          <p:nvPr>
            <p:ph type="sldNum" sz="quarter" idx="12"/>
          </p:nvPr>
        </p:nvSpPr>
        <p:spPr/>
        <p:txBody>
          <a:bodyPr/>
          <a:lstStyle/>
          <a:p>
            <a:fld id="{2B7B873C-A46E-4878-A014-BF36A57BE664}" type="slidenum">
              <a:rPr lang="en-US" smtClean="0"/>
              <a:pPr/>
              <a:t>60</a:t>
            </a:fld>
            <a:endParaRPr lang="en-US"/>
          </a:p>
        </p:txBody>
      </p:sp>
    </p:spTree>
    <p:extLst>
      <p:ext uri="{BB962C8B-B14F-4D97-AF65-F5344CB8AC3E}">
        <p14:creationId xmlns:p14="http://schemas.microsoft.com/office/powerpoint/2010/main" val="10472129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192194-FFA2-2F4E-130D-FB9A1F1910BF}"/>
              </a:ext>
            </a:extLst>
          </p:cNvPr>
          <p:cNvSpPr>
            <a:spLocks noGrp="1"/>
          </p:cNvSpPr>
          <p:nvPr>
            <p:ph type="title"/>
          </p:nvPr>
        </p:nvSpPr>
        <p:spPr/>
        <p:txBody>
          <a:bodyPr>
            <a:normAutofit fontScale="90000"/>
          </a:bodyPr>
          <a:lstStyle/>
          <a:p>
            <a:r>
              <a:rPr lang="en-US"/>
              <a:t>Early </a:t>
            </a:r>
            <a:r>
              <a:rPr lang="en-US" err="1"/>
              <a:t>Rumour</a:t>
            </a:r>
            <a:r>
              <a:rPr lang="en-US"/>
              <a:t> Classification Results on Twitter Datasets</a:t>
            </a:r>
          </a:p>
        </p:txBody>
      </p:sp>
      <p:pic>
        <p:nvPicPr>
          <p:cNvPr id="5" name="Picture 4" descr="A picture containing text, screenshot, diagram, line&#10;&#10;Description automatically generated">
            <a:extLst>
              <a:ext uri="{FF2B5EF4-FFF2-40B4-BE49-F238E27FC236}">
                <a16:creationId xmlns:a16="http://schemas.microsoft.com/office/drawing/2014/main" id="{82CE8CC1-74E8-F078-95AD-6667BFAF9503}"/>
              </a:ext>
            </a:extLst>
          </p:cNvPr>
          <p:cNvPicPr>
            <a:picLocks noChangeAspect="1"/>
          </p:cNvPicPr>
          <p:nvPr/>
        </p:nvPicPr>
        <p:blipFill>
          <a:blip r:embed="rId2"/>
          <a:stretch>
            <a:fillRect/>
          </a:stretch>
        </p:blipFill>
        <p:spPr bwMode="auto">
          <a:xfrm>
            <a:off x="103175" y="1000052"/>
            <a:ext cx="4517592" cy="3388194"/>
          </a:xfrm>
          <a:prstGeom prst="rect">
            <a:avLst/>
          </a:prstGeom>
          <a:noFill/>
          <a:ln>
            <a:noFill/>
          </a:ln>
        </p:spPr>
      </p:pic>
      <p:pic>
        <p:nvPicPr>
          <p:cNvPr id="6" name="Picture 5">
            <a:extLst>
              <a:ext uri="{FF2B5EF4-FFF2-40B4-BE49-F238E27FC236}">
                <a16:creationId xmlns:a16="http://schemas.microsoft.com/office/drawing/2014/main" id="{89B612DA-F5FB-1AF0-0075-FF5C96137F41}"/>
              </a:ext>
            </a:extLst>
          </p:cNvPr>
          <p:cNvPicPr>
            <a:picLocks noChangeAspect="1"/>
          </p:cNvPicPr>
          <p:nvPr/>
        </p:nvPicPr>
        <p:blipFill>
          <a:blip r:embed="rId3"/>
          <a:stretch>
            <a:fillRect/>
          </a:stretch>
        </p:blipFill>
        <p:spPr>
          <a:xfrm>
            <a:off x="4620767" y="988734"/>
            <a:ext cx="4523233" cy="3392424"/>
          </a:xfrm>
          <a:prstGeom prst="rect">
            <a:avLst/>
          </a:prstGeom>
        </p:spPr>
      </p:pic>
      <p:sp>
        <p:nvSpPr>
          <p:cNvPr id="3" name="Slide Number Placeholder 2">
            <a:extLst>
              <a:ext uri="{FF2B5EF4-FFF2-40B4-BE49-F238E27FC236}">
                <a16:creationId xmlns:a16="http://schemas.microsoft.com/office/drawing/2014/main" id="{7BCBA475-E5F4-8BBE-2B87-0E3E11622039}"/>
              </a:ext>
            </a:extLst>
          </p:cNvPr>
          <p:cNvSpPr>
            <a:spLocks noGrp="1"/>
          </p:cNvSpPr>
          <p:nvPr>
            <p:ph type="sldNum" sz="quarter" idx="12"/>
          </p:nvPr>
        </p:nvSpPr>
        <p:spPr/>
        <p:txBody>
          <a:bodyPr/>
          <a:lstStyle/>
          <a:p>
            <a:fld id="{2B7B873C-A46E-4878-A014-BF36A57BE664}" type="slidenum">
              <a:rPr lang="en-US" smtClean="0"/>
              <a:pPr/>
              <a:t>61</a:t>
            </a:fld>
            <a:endParaRPr lang="en-US"/>
          </a:p>
        </p:txBody>
      </p:sp>
      <p:cxnSp>
        <p:nvCxnSpPr>
          <p:cNvPr id="8" name="Straight Arrow Connector 7">
            <a:extLst>
              <a:ext uri="{FF2B5EF4-FFF2-40B4-BE49-F238E27FC236}">
                <a16:creationId xmlns:a16="http://schemas.microsoft.com/office/drawing/2014/main" id="{6F469000-2E4D-7CDD-890C-5ABA3F21997D}"/>
              </a:ext>
            </a:extLst>
          </p:cNvPr>
          <p:cNvCxnSpPr>
            <a:cxnSpLocks/>
          </p:cNvCxnSpPr>
          <p:nvPr/>
        </p:nvCxnSpPr>
        <p:spPr>
          <a:xfrm flipH="1">
            <a:off x="3046575" y="1070345"/>
            <a:ext cx="310475" cy="423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6FA2C6BA-DE2A-E3B5-9F79-9AFE8009C7E5}"/>
              </a:ext>
            </a:extLst>
          </p:cNvPr>
          <p:cNvCxnSpPr>
            <a:cxnSpLocks/>
          </p:cNvCxnSpPr>
          <p:nvPr/>
        </p:nvCxnSpPr>
        <p:spPr>
          <a:xfrm flipH="1">
            <a:off x="7155556" y="1070344"/>
            <a:ext cx="310475" cy="423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C779F6EE-AF06-A596-23FA-7D06260FAB1F}"/>
              </a:ext>
            </a:extLst>
          </p:cNvPr>
          <p:cNvSpPr txBox="1"/>
          <p:nvPr/>
        </p:nvSpPr>
        <p:spPr>
          <a:xfrm>
            <a:off x="1325525" y="4495427"/>
            <a:ext cx="2303721" cy="369332"/>
          </a:xfrm>
          <a:prstGeom prst="rect">
            <a:avLst/>
          </a:prstGeom>
          <a:noFill/>
        </p:spPr>
        <p:txBody>
          <a:bodyPr wrap="square" rtlCol="0">
            <a:spAutoFit/>
          </a:bodyPr>
          <a:lstStyle/>
          <a:p>
            <a:r>
              <a:rPr lang="en-GB" dirty="0"/>
              <a:t>Twitter15 Dataset</a:t>
            </a:r>
          </a:p>
        </p:txBody>
      </p:sp>
      <p:sp>
        <p:nvSpPr>
          <p:cNvPr id="12" name="TextBox 11">
            <a:extLst>
              <a:ext uri="{FF2B5EF4-FFF2-40B4-BE49-F238E27FC236}">
                <a16:creationId xmlns:a16="http://schemas.microsoft.com/office/drawing/2014/main" id="{3A76935B-80AB-795B-7079-F907850A5A62}"/>
              </a:ext>
            </a:extLst>
          </p:cNvPr>
          <p:cNvSpPr txBox="1"/>
          <p:nvPr/>
        </p:nvSpPr>
        <p:spPr>
          <a:xfrm>
            <a:off x="5991587" y="4456868"/>
            <a:ext cx="2303721" cy="369332"/>
          </a:xfrm>
          <a:prstGeom prst="rect">
            <a:avLst/>
          </a:prstGeom>
          <a:noFill/>
        </p:spPr>
        <p:txBody>
          <a:bodyPr wrap="square" rtlCol="0">
            <a:spAutoFit/>
          </a:bodyPr>
          <a:lstStyle/>
          <a:p>
            <a:r>
              <a:rPr lang="en-GB" dirty="0"/>
              <a:t>Twitter16 Dataset</a:t>
            </a:r>
          </a:p>
        </p:txBody>
      </p:sp>
      <p:sp>
        <p:nvSpPr>
          <p:cNvPr id="2" name="TextBox 1">
            <a:extLst>
              <a:ext uri="{FF2B5EF4-FFF2-40B4-BE49-F238E27FC236}">
                <a16:creationId xmlns:a16="http://schemas.microsoft.com/office/drawing/2014/main" id="{DAE3575C-BE20-AAE1-EB8E-8D3F4C60AE20}"/>
              </a:ext>
            </a:extLst>
          </p:cNvPr>
          <p:cNvSpPr txBox="1"/>
          <p:nvPr/>
        </p:nvSpPr>
        <p:spPr>
          <a:xfrm>
            <a:off x="3344693" y="850533"/>
            <a:ext cx="1628901" cy="369332"/>
          </a:xfrm>
          <a:prstGeom prst="rect">
            <a:avLst/>
          </a:prstGeom>
          <a:noFill/>
        </p:spPr>
        <p:txBody>
          <a:bodyPr wrap="square" rtlCol="0">
            <a:spAutoFit/>
          </a:bodyPr>
          <a:lstStyle/>
          <a:p>
            <a:r>
              <a:rPr lang="en-US" dirty="0"/>
              <a:t>Our Method</a:t>
            </a:r>
          </a:p>
        </p:txBody>
      </p:sp>
      <p:sp>
        <p:nvSpPr>
          <p:cNvPr id="7" name="TextBox 6">
            <a:extLst>
              <a:ext uri="{FF2B5EF4-FFF2-40B4-BE49-F238E27FC236}">
                <a16:creationId xmlns:a16="http://schemas.microsoft.com/office/drawing/2014/main" id="{0F9BA865-2F5F-A919-2CBD-0E8A7CA52611}"/>
              </a:ext>
            </a:extLst>
          </p:cNvPr>
          <p:cNvSpPr txBox="1"/>
          <p:nvPr/>
        </p:nvSpPr>
        <p:spPr>
          <a:xfrm>
            <a:off x="7411924" y="844873"/>
            <a:ext cx="1628901" cy="369332"/>
          </a:xfrm>
          <a:prstGeom prst="rect">
            <a:avLst/>
          </a:prstGeom>
          <a:noFill/>
        </p:spPr>
        <p:txBody>
          <a:bodyPr wrap="square" rtlCol="0">
            <a:spAutoFit/>
          </a:bodyPr>
          <a:lstStyle/>
          <a:p>
            <a:r>
              <a:rPr lang="en-US" dirty="0"/>
              <a:t>Our Method</a:t>
            </a:r>
          </a:p>
        </p:txBody>
      </p:sp>
    </p:spTree>
    <p:extLst>
      <p:ext uri="{BB962C8B-B14F-4D97-AF65-F5344CB8AC3E}">
        <p14:creationId xmlns:p14="http://schemas.microsoft.com/office/powerpoint/2010/main" val="318183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192194-FFA2-2F4E-130D-FB9A1F1910BF}"/>
              </a:ext>
            </a:extLst>
          </p:cNvPr>
          <p:cNvSpPr>
            <a:spLocks noGrp="1"/>
          </p:cNvSpPr>
          <p:nvPr>
            <p:ph type="title"/>
          </p:nvPr>
        </p:nvSpPr>
        <p:spPr/>
        <p:txBody>
          <a:bodyPr>
            <a:normAutofit fontScale="90000"/>
          </a:bodyPr>
          <a:lstStyle/>
          <a:p>
            <a:r>
              <a:rPr lang="en-US"/>
              <a:t>Early </a:t>
            </a:r>
            <a:r>
              <a:rPr lang="en-US" err="1"/>
              <a:t>Rumour</a:t>
            </a:r>
            <a:r>
              <a:rPr lang="en-US"/>
              <a:t> Classification Results on CR-Twitter Dataset</a:t>
            </a:r>
          </a:p>
        </p:txBody>
      </p:sp>
      <p:pic>
        <p:nvPicPr>
          <p:cNvPr id="6" name="Picture 5" descr="A picture containing text, screenshot, diagram, line&#10;&#10;Description automatically generated">
            <a:extLst>
              <a:ext uri="{FF2B5EF4-FFF2-40B4-BE49-F238E27FC236}">
                <a16:creationId xmlns:a16="http://schemas.microsoft.com/office/drawing/2014/main" id="{8EF17102-6A86-D6D2-D17F-DDA2F1DAEA99}"/>
              </a:ext>
            </a:extLst>
          </p:cNvPr>
          <p:cNvPicPr>
            <a:picLocks noChangeAspect="1"/>
          </p:cNvPicPr>
          <p:nvPr/>
        </p:nvPicPr>
        <p:blipFill>
          <a:blip r:embed="rId2"/>
          <a:stretch>
            <a:fillRect/>
          </a:stretch>
        </p:blipFill>
        <p:spPr bwMode="auto">
          <a:xfrm>
            <a:off x="2019300" y="719106"/>
            <a:ext cx="5105400" cy="3828038"/>
          </a:xfrm>
          <a:prstGeom prst="rect">
            <a:avLst/>
          </a:prstGeom>
          <a:noFill/>
          <a:ln>
            <a:noFill/>
          </a:ln>
        </p:spPr>
      </p:pic>
      <p:sp>
        <p:nvSpPr>
          <p:cNvPr id="3" name="Slide Number Placeholder 2">
            <a:extLst>
              <a:ext uri="{FF2B5EF4-FFF2-40B4-BE49-F238E27FC236}">
                <a16:creationId xmlns:a16="http://schemas.microsoft.com/office/drawing/2014/main" id="{B3F990B8-2139-32C2-1878-A32343142425}"/>
              </a:ext>
            </a:extLst>
          </p:cNvPr>
          <p:cNvSpPr>
            <a:spLocks noGrp="1"/>
          </p:cNvSpPr>
          <p:nvPr>
            <p:ph type="sldNum" sz="quarter" idx="12"/>
          </p:nvPr>
        </p:nvSpPr>
        <p:spPr/>
        <p:txBody>
          <a:bodyPr/>
          <a:lstStyle/>
          <a:p>
            <a:fld id="{2B7B873C-A46E-4878-A014-BF36A57BE664}" type="slidenum">
              <a:rPr lang="en-US" smtClean="0"/>
              <a:pPr/>
              <a:t>62</a:t>
            </a:fld>
            <a:endParaRPr lang="en-US"/>
          </a:p>
        </p:txBody>
      </p:sp>
      <p:cxnSp>
        <p:nvCxnSpPr>
          <p:cNvPr id="2" name="Straight Arrow Connector 1">
            <a:extLst>
              <a:ext uri="{FF2B5EF4-FFF2-40B4-BE49-F238E27FC236}">
                <a16:creationId xmlns:a16="http://schemas.microsoft.com/office/drawing/2014/main" id="{A755B1CC-6022-E7BE-091A-6ED1DEEC3F25}"/>
              </a:ext>
            </a:extLst>
          </p:cNvPr>
          <p:cNvCxnSpPr>
            <a:cxnSpLocks/>
          </p:cNvCxnSpPr>
          <p:nvPr/>
        </p:nvCxnSpPr>
        <p:spPr>
          <a:xfrm flipH="1">
            <a:off x="6159832" y="938918"/>
            <a:ext cx="310475" cy="423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198FB3F-F5EE-C855-D979-6948A37BE31D}"/>
              </a:ext>
            </a:extLst>
          </p:cNvPr>
          <p:cNvSpPr txBox="1"/>
          <p:nvPr/>
        </p:nvSpPr>
        <p:spPr>
          <a:xfrm>
            <a:off x="6457950" y="719106"/>
            <a:ext cx="1628901" cy="369332"/>
          </a:xfrm>
          <a:prstGeom prst="rect">
            <a:avLst/>
          </a:prstGeom>
          <a:noFill/>
        </p:spPr>
        <p:txBody>
          <a:bodyPr wrap="square" rtlCol="0">
            <a:spAutoFit/>
          </a:bodyPr>
          <a:lstStyle/>
          <a:p>
            <a:r>
              <a:rPr lang="en-US" dirty="0"/>
              <a:t>Our Method</a:t>
            </a:r>
          </a:p>
        </p:txBody>
      </p:sp>
    </p:spTree>
    <p:extLst>
      <p:ext uri="{BB962C8B-B14F-4D97-AF65-F5344CB8AC3E}">
        <p14:creationId xmlns:p14="http://schemas.microsoft.com/office/powerpoint/2010/main" val="2180986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AE513-697F-4B59-4859-491E1F89E356}"/>
              </a:ext>
            </a:extLst>
          </p:cNvPr>
          <p:cNvSpPr>
            <a:spLocks noGrp="1"/>
          </p:cNvSpPr>
          <p:nvPr>
            <p:ph type="title"/>
          </p:nvPr>
        </p:nvSpPr>
        <p:spPr/>
        <p:txBody>
          <a:bodyPr/>
          <a:lstStyle/>
          <a:p>
            <a:r>
              <a:rPr lang="en-US"/>
              <a:t>Time Complexity Analysis of Stream Verification</a:t>
            </a:r>
          </a:p>
        </p:txBody>
      </p:sp>
      <p:pic>
        <p:nvPicPr>
          <p:cNvPr id="5" name="Picture 4" descr="A picture containing text, screenshot, line, plot&#10;&#10;Description automatically generated">
            <a:extLst>
              <a:ext uri="{FF2B5EF4-FFF2-40B4-BE49-F238E27FC236}">
                <a16:creationId xmlns:a16="http://schemas.microsoft.com/office/drawing/2014/main" id="{7AF6F723-533D-761C-2FAE-87DEE525D578}"/>
              </a:ext>
            </a:extLst>
          </p:cNvPr>
          <p:cNvPicPr>
            <a:picLocks noChangeAspect="1"/>
          </p:cNvPicPr>
          <p:nvPr/>
        </p:nvPicPr>
        <p:blipFill>
          <a:blip r:embed="rId2"/>
          <a:stretch>
            <a:fillRect/>
          </a:stretch>
        </p:blipFill>
        <p:spPr bwMode="auto">
          <a:xfrm>
            <a:off x="1911350" y="650559"/>
            <a:ext cx="5321300" cy="3990975"/>
          </a:xfrm>
          <a:prstGeom prst="rect">
            <a:avLst/>
          </a:prstGeom>
          <a:noFill/>
          <a:ln>
            <a:noFill/>
          </a:ln>
        </p:spPr>
      </p:pic>
      <p:sp>
        <p:nvSpPr>
          <p:cNvPr id="3" name="Slide Number Placeholder 2">
            <a:extLst>
              <a:ext uri="{FF2B5EF4-FFF2-40B4-BE49-F238E27FC236}">
                <a16:creationId xmlns:a16="http://schemas.microsoft.com/office/drawing/2014/main" id="{8C07F297-C66F-044D-D1CE-962513B9CBBC}"/>
              </a:ext>
            </a:extLst>
          </p:cNvPr>
          <p:cNvSpPr>
            <a:spLocks noGrp="1"/>
          </p:cNvSpPr>
          <p:nvPr>
            <p:ph type="sldNum" sz="quarter" idx="12"/>
          </p:nvPr>
        </p:nvSpPr>
        <p:spPr/>
        <p:txBody>
          <a:bodyPr/>
          <a:lstStyle/>
          <a:p>
            <a:fld id="{2B7B873C-A46E-4878-A014-BF36A57BE664}" type="slidenum">
              <a:rPr lang="en-US" smtClean="0"/>
              <a:pPr/>
              <a:t>63</a:t>
            </a:fld>
            <a:endParaRPr lang="en-US"/>
          </a:p>
        </p:txBody>
      </p:sp>
      <p:sp>
        <p:nvSpPr>
          <p:cNvPr id="2" name="TextBox 1">
            <a:extLst>
              <a:ext uri="{FF2B5EF4-FFF2-40B4-BE49-F238E27FC236}">
                <a16:creationId xmlns:a16="http://schemas.microsoft.com/office/drawing/2014/main" id="{271DC142-19C3-E9C3-1222-7C6BB9C328D8}"/>
              </a:ext>
            </a:extLst>
          </p:cNvPr>
          <p:cNvSpPr txBox="1"/>
          <p:nvPr/>
        </p:nvSpPr>
        <p:spPr>
          <a:xfrm>
            <a:off x="6886449" y="4132388"/>
            <a:ext cx="1628901" cy="369332"/>
          </a:xfrm>
          <a:prstGeom prst="rect">
            <a:avLst/>
          </a:prstGeom>
          <a:noFill/>
        </p:spPr>
        <p:txBody>
          <a:bodyPr wrap="square" rtlCol="0">
            <a:spAutoFit/>
          </a:bodyPr>
          <a:lstStyle/>
          <a:p>
            <a:r>
              <a:rPr lang="en-US" dirty="0"/>
              <a:t>Our Method</a:t>
            </a:r>
          </a:p>
        </p:txBody>
      </p:sp>
      <p:cxnSp>
        <p:nvCxnSpPr>
          <p:cNvPr id="6" name="Straight Arrow Connector 5">
            <a:extLst>
              <a:ext uri="{FF2B5EF4-FFF2-40B4-BE49-F238E27FC236}">
                <a16:creationId xmlns:a16="http://schemas.microsoft.com/office/drawing/2014/main" id="{6FB20389-B790-4F13-A0DD-9ACF36FBBCF8}"/>
              </a:ext>
            </a:extLst>
          </p:cNvPr>
          <p:cNvCxnSpPr>
            <a:cxnSpLocks/>
          </p:cNvCxnSpPr>
          <p:nvPr/>
        </p:nvCxnSpPr>
        <p:spPr>
          <a:xfrm flipH="1" flipV="1">
            <a:off x="6660292" y="4077730"/>
            <a:ext cx="375216" cy="892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01979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B7C0BE-1B13-3B85-F350-51D3A84F9E7D}"/>
              </a:ext>
            </a:extLst>
          </p:cNvPr>
          <p:cNvSpPr>
            <a:spLocks noGrp="1"/>
          </p:cNvSpPr>
          <p:nvPr>
            <p:ph type="title"/>
          </p:nvPr>
        </p:nvSpPr>
        <p:spPr>
          <a:xfrm>
            <a:off x="46658" y="-65117"/>
            <a:ext cx="8248650" cy="706897"/>
          </a:xfrm>
        </p:spPr>
        <p:txBody>
          <a:bodyPr anchor="ctr">
            <a:normAutofit/>
          </a:bodyPr>
          <a:lstStyle/>
          <a:p>
            <a:r>
              <a:rPr lang="en-US" dirty="0"/>
              <a:t>Examples on CR-Twitter Dataset</a:t>
            </a:r>
          </a:p>
        </p:txBody>
      </p:sp>
      <p:graphicFrame>
        <p:nvGraphicFramePr>
          <p:cNvPr id="7" name="Table 6">
            <a:extLst>
              <a:ext uri="{FF2B5EF4-FFF2-40B4-BE49-F238E27FC236}">
                <a16:creationId xmlns:a16="http://schemas.microsoft.com/office/drawing/2014/main" id="{FE729746-A32C-801B-3798-9A826183275B}"/>
              </a:ext>
            </a:extLst>
          </p:cNvPr>
          <p:cNvGraphicFramePr>
            <a:graphicFrameLocks noGrp="1"/>
          </p:cNvGraphicFramePr>
          <p:nvPr>
            <p:extLst>
              <p:ext uri="{D42A27DB-BD31-4B8C-83A1-F6EECF244321}">
                <p14:modId xmlns:p14="http://schemas.microsoft.com/office/powerpoint/2010/main" val="1322992869"/>
              </p:ext>
            </p:extLst>
          </p:nvPr>
        </p:nvGraphicFramePr>
        <p:xfrm>
          <a:off x="245138" y="603972"/>
          <a:ext cx="8050170" cy="4475226"/>
        </p:xfrm>
        <a:graphic>
          <a:graphicData uri="http://schemas.openxmlformats.org/drawingml/2006/table">
            <a:tbl>
              <a:tblPr firstRow="1" firstCol="1" bandRow="1"/>
              <a:tblGrid>
                <a:gridCol w="649596">
                  <a:extLst>
                    <a:ext uri="{9D8B030D-6E8A-4147-A177-3AD203B41FA5}">
                      <a16:colId xmlns:a16="http://schemas.microsoft.com/office/drawing/2014/main" val="3458932439"/>
                    </a:ext>
                  </a:extLst>
                </a:gridCol>
                <a:gridCol w="778525">
                  <a:extLst>
                    <a:ext uri="{9D8B030D-6E8A-4147-A177-3AD203B41FA5}">
                      <a16:colId xmlns:a16="http://schemas.microsoft.com/office/drawing/2014/main" val="2928350873"/>
                    </a:ext>
                  </a:extLst>
                </a:gridCol>
                <a:gridCol w="6622049">
                  <a:extLst>
                    <a:ext uri="{9D8B030D-6E8A-4147-A177-3AD203B41FA5}">
                      <a16:colId xmlns:a16="http://schemas.microsoft.com/office/drawing/2014/main" val="761990701"/>
                    </a:ext>
                  </a:extLst>
                </a:gridCol>
              </a:tblGrid>
              <a:tr h="155936">
                <a:tc>
                  <a:txBody>
                    <a:bodyPr/>
                    <a:lstStyle/>
                    <a:p>
                      <a:pPr indent="18000" algn="ctr">
                        <a:lnSpc>
                          <a:spcPct val="115000"/>
                        </a:lnSpc>
                        <a:spcBef>
                          <a:spcPts val="600"/>
                        </a:spcBef>
                        <a:spcAft>
                          <a:spcPts val="1200"/>
                        </a:spcAft>
                      </a:pPr>
                      <a:r>
                        <a:rPr lang="en-GB" sz="1050" b="1">
                          <a:effectLst/>
                          <a:latin typeface="Times New Roman" panose="02020603050405020304" pitchFamily="18" charset="0"/>
                          <a:ea typeface="Times New Roman" panose="02020603050405020304" pitchFamily="18" charset="0"/>
                          <a:cs typeface="Times New Roman" panose="02020603050405020304" pitchFamily="18" charset="0"/>
                        </a:rPr>
                        <a:t>Label</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18000" algn="ctr">
                        <a:lnSpc>
                          <a:spcPct val="115000"/>
                        </a:lnSpc>
                        <a:spcBef>
                          <a:spcPts val="600"/>
                        </a:spcBef>
                        <a:spcAft>
                          <a:spcPts val="1200"/>
                        </a:spcAft>
                      </a:pPr>
                      <a:r>
                        <a:rPr lang="en-GB" sz="1050" b="1">
                          <a:effectLst/>
                          <a:latin typeface="Times New Roman" panose="02020603050405020304" pitchFamily="18" charset="0"/>
                          <a:ea typeface="Times New Roman" panose="02020603050405020304" pitchFamily="18" charset="0"/>
                          <a:cs typeface="Times New Roman" panose="02020603050405020304" pitchFamily="18" charset="0"/>
                        </a:rPr>
                        <a:t>M</a:t>
                      </a:r>
                      <a:r>
                        <a:rPr lang="en-GB" sz="1050" b="1">
                          <a:effectLst/>
                          <a:latin typeface="Times New Roman" panose="02020603050405020304" pitchFamily="18" charset="0"/>
                          <a:ea typeface="PMingLiU" panose="02020500000000000000" pitchFamily="18" charset="-120"/>
                          <a:cs typeface="Times New Roman" panose="02020603050405020304" pitchFamily="18" charset="0"/>
                        </a:rPr>
                        <a:t>essage</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876247589"/>
                  </a:ext>
                </a:extLst>
              </a:tr>
              <a:tr h="155936">
                <a:tc rowSpan="5">
                  <a:txBody>
                    <a:bodyPr/>
                    <a:lstStyle/>
                    <a:p>
                      <a:pPr indent="18000" algn="ctr">
                        <a:lnSpc>
                          <a:spcPct val="115000"/>
                        </a:lnSpc>
                        <a:spcBef>
                          <a:spcPts val="600"/>
                        </a:spcBef>
                        <a:spcAft>
                          <a:spcPts val="1200"/>
                        </a:spcAft>
                      </a:pPr>
                      <a:r>
                        <a:rPr lang="en-GB" sz="1050">
                          <a:effectLst/>
                          <a:latin typeface="Times New Roman" panose="02020603050405020304" pitchFamily="18" charset="0"/>
                          <a:ea typeface="Times New Roman" panose="02020603050405020304" pitchFamily="18" charset="0"/>
                          <a:cs typeface="Times New Roman" panose="02020603050405020304" pitchFamily="18" charset="0"/>
                        </a:rPr>
                        <a:t>False Rumour</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00" algn="ctr">
                        <a:lnSpc>
                          <a:spcPct val="115000"/>
                        </a:lnSpc>
                        <a:spcBef>
                          <a:spcPts val="600"/>
                        </a:spcBef>
                        <a:spcAft>
                          <a:spcPts val="1200"/>
                        </a:spcAft>
                      </a:pPr>
                      <a:r>
                        <a:rPr lang="en-GB" sz="1050">
                          <a:effectLst/>
                          <a:latin typeface="Times New Roman" panose="02020603050405020304" pitchFamily="18" charset="0"/>
                          <a:ea typeface="PMingLiU" panose="02020500000000000000" pitchFamily="18" charset="-120"/>
                          <a:cs typeface="Times New Roman" panose="02020603050405020304" pitchFamily="18" charset="0"/>
                        </a:rPr>
                        <a:t>Source</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00" algn="l">
                        <a:lnSpc>
                          <a:spcPct val="115000"/>
                        </a:lnSpc>
                        <a:spcBef>
                          <a:spcPts val="600"/>
                        </a:spcBef>
                        <a:spcAft>
                          <a:spcPts val="1200"/>
                        </a:spcAft>
                      </a:pPr>
                      <a:r>
                        <a:rPr lang="en-GB" sz="1050" b="1">
                          <a:effectLst/>
                          <a:latin typeface="Times New Roman" panose="02020603050405020304" pitchFamily="18" charset="0"/>
                          <a:ea typeface="PMingLiU" panose="02020500000000000000" pitchFamily="18" charset="-120"/>
                          <a:cs typeface="Times New Roman" panose="02020603050405020304" pitchFamily="18" charset="0"/>
                        </a:rPr>
                        <a:t>Large-scale protest in Hunan, China </a:t>
                      </a:r>
                      <a:endParaRPr lang="en-HK" sz="105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2702846"/>
                  </a:ext>
                </a:extLst>
              </a:tr>
              <a:tr h="155936">
                <a:tc vMerge="1">
                  <a:txBody>
                    <a:bodyPr/>
                    <a:lstStyle/>
                    <a:p>
                      <a:endParaRPr lang="en-US"/>
                    </a:p>
                  </a:txBody>
                  <a:tcPr/>
                </a:tc>
                <a:tc rowSpan="4">
                  <a:txBody>
                    <a:bodyPr/>
                    <a:lstStyle/>
                    <a:p>
                      <a:pPr indent="18000" algn="ctr">
                        <a:lnSpc>
                          <a:spcPct val="115000"/>
                        </a:lnSpc>
                        <a:spcBef>
                          <a:spcPts val="600"/>
                        </a:spcBef>
                        <a:spcAft>
                          <a:spcPts val="1200"/>
                        </a:spcAft>
                      </a:pPr>
                      <a:r>
                        <a:rPr lang="en-GB" sz="1050" dirty="0">
                          <a:effectLst/>
                          <a:latin typeface="Times New Roman" panose="02020603050405020304" pitchFamily="18" charset="0"/>
                          <a:ea typeface="PMingLiU" panose="02020500000000000000" pitchFamily="18" charset="-120"/>
                          <a:cs typeface="Times New Roman" panose="02020603050405020304" pitchFamily="18" charset="0"/>
                        </a:rPr>
                        <a:t>Replies</a:t>
                      </a:r>
                      <a:endParaRPr lang="en-HK" sz="105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00" algn="l">
                        <a:lnSpc>
                          <a:spcPct val="115000"/>
                        </a:lnSpc>
                        <a:spcBef>
                          <a:spcPts val="600"/>
                        </a:spcBef>
                        <a:spcAft>
                          <a:spcPts val="1200"/>
                        </a:spcAft>
                      </a:pPr>
                      <a:r>
                        <a:rPr lang="en-GB" sz="1050">
                          <a:effectLst/>
                          <a:latin typeface="Times New Roman" panose="02020603050405020304" pitchFamily="18" charset="0"/>
                          <a:ea typeface="PMingLiU" panose="02020500000000000000" pitchFamily="18" charset="-120"/>
                          <a:cs typeface="Times New Roman" panose="02020603050405020304" pitchFamily="18" charset="0"/>
                        </a:rPr>
                        <a:t>Please give a news link, thank you.</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9388023"/>
                  </a:ext>
                </a:extLst>
              </a:tr>
              <a:tr h="155936">
                <a:tc vMerge="1">
                  <a:txBody>
                    <a:bodyPr/>
                    <a:lstStyle/>
                    <a:p>
                      <a:endParaRPr lang="en-US"/>
                    </a:p>
                  </a:txBody>
                  <a:tcPr/>
                </a:tc>
                <a:tc vMerge="1">
                  <a:txBody>
                    <a:bodyPr/>
                    <a:lstStyle/>
                    <a:p>
                      <a:endParaRPr lang="en-US"/>
                    </a:p>
                  </a:txBody>
                  <a:tcPr/>
                </a:tc>
                <a:tc>
                  <a:txBody>
                    <a:bodyPr/>
                    <a:lstStyle/>
                    <a:p>
                      <a:pPr indent="18000" algn="l">
                        <a:lnSpc>
                          <a:spcPct val="115000"/>
                        </a:lnSpc>
                        <a:spcBef>
                          <a:spcPts val="600"/>
                        </a:spcBef>
                        <a:spcAft>
                          <a:spcPts val="1200"/>
                        </a:spcAft>
                      </a:pPr>
                      <a:r>
                        <a:rPr lang="en-GB" sz="1050">
                          <a:effectLst/>
                          <a:latin typeface="Times New Roman" panose="02020603050405020304" pitchFamily="18" charset="0"/>
                          <a:ea typeface="PMingLiU" panose="02020500000000000000" pitchFamily="18" charset="-120"/>
                          <a:cs typeface="Times New Roman" panose="02020603050405020304" pitchFamily="18" charset="0"/>
                        </a:rPr>
                        <a:t>Impossible, absolutely impossible.</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0707084"/>
                  </a:ext>
                </a:extLst>
              </a:tr>
              <a:tr h="155936">
                <a:tc vMerge="1">
                  <a:txBody>
                    <a:bodyPr/>
                    <a:lstStyle/>
                    <a:p>
                      <a:endParaRPr lang="en-US"/>
                    </a:p>
                  </a:txBody>
                  <a:tcPr/>
                </a:tc>
                <a:tc vMerge="1">
                  <a:txBody>
                    <a:bodyPr/>
                    <a:lstStyle/>
                    <a:p>
                      <a:endParaRPr lang="en-US"/>
                    </a:p>
                  </a:txBody>
                  <a:tcPr/>
                </a:tc>
                <a:tc>
                  <a:txBody>
                    <a:bodyPr/>
                    <a:lstStyle/>
                    <a:p>
                      <a:pPr indent="18000" algn="l">
                        <a:lnSpc>
                          <a:spcPct val="115000"/>
                        </a:lnSpc>
                        <a:spcBef>
                          <a:spcPts val="600"/>
                        </a:spcBef>
                        <a:spcAft>
                          <a:spcPts val="1200"/>
                        </a:spcAft>
                      </a:pPr>
                      <a:r>
                        <a:rPr lang="en-GB" sz="1050">
                          <a:effectLst/>
                          <a:latin typeface="Times New Roman" panose="02020603050405020304" pitchFamily="18" charset="0"/>
                          <a:ea typeface="PMingLiU" panose="02020500000000000000" pitchFamily="18" charset="-120"/>
                          <a:cs typeface="Times New Roman" panose="02020603050405020304" pitchFamily="18" charset="0"/>
                        </a:rPr>
                        <a:t>You idiot. See it clearly, don't spread fake news.</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546949"/>
                  </a:ext>
                </a:extLst>
              </a:tr>
              <a:tr h="155936">
                <a:tc vMerge="1">
                  <a:txBody>
                    <a:bodyPr/>
                    <a:lstStyle/>
                    <a:p>
                      <a:endParaRPr lang="en-US"/>
                    </a:p>
                  </a:txBody>
                  <a:tcPr/>
                </a:tc>
                <a:tc vMerge="1">
                  <a:txBody>
                    <a:bodyPr/>
                    <a:lstStyle/>
                    <a:p>
                      <a:endParaRPr lang="en-US"/>
                    </a:p>
                  </a:txBody>
                  <a:tcPr/>
                </a:tc>
                <a:tc>
                  <a:txBody>
                    <a:bodyPr/>
                    <a:lstStyle/>
                    <a:p>
                      <a:pPr indent="18000" algn="l">
                        <a:lnSpc>
                          <a:spcPct val="115000"/>
                        </a:lnSpc>
                        <a:spcBef>
                          <a:spcPts val="600"/>
                        </a:spcBef>
                        <a:spcAft>
                          <a:spcPts val="1200"/>
                        </a:spcAft>
                      </a:pPr>
                      <a:r>
                        <a:rPr lang="en-GB" sz="1050">
                          <a:effectLst/>
                          <a:latin typeface="Times New Roman" panose="02020603050405020304" pitchFamily="18" charset="0"/>
                          <a:ea typeface="SimSun" panose="02010600030101010101" pitchFamily="2" charset="-122"/>
                          <a:cs typeface="Times New Roman" panose="02020603050405020304" pitchFamily="18" charset="0"/>
                        </a:rPr>
                        <a:t>This kind of fake account is not serious.</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4621979"/>
                  </a:ext>
                </a:extLst>
              </a:tr>
              <a:tr h="155936">
                <a:tc rowSpan="5">
                  <a:txBody>
                    <a:bodyPr/>
                    <a:lstStyle/>
                    <a:p>
                      <a:pPr indent="18000" algn="ctr">
                        <a:lnSpc>
                          <a:spcPct val="115000"/>
                        </a:lnSpc>
                        <a:spcBef>
                          <a:spcPts val="600"/>
                        </a:spcBef>
                        <a:spcAft>
                          <a:spcPts val="1200"/>
                        </a:spcAft>
                      </a:pPr>
                      <a:r>
                        <a:rPr lang="en-GB" sz="1050" dirty="0">
                          <a:effectLst/>
                          <a:latin typeface="Times New Roman" panose="02020603050405020304" pitchFamily="18" charset="0"/>
                          <a:ea typeface="Times New Roman" panose="02020603050405020304" pitchFamily="18" charset="0"/>
                          <a:cs typeface="Times New Roman" panose="02020603050405020304" pitchFamily="18" charset="0"/>
                        </a:rPr>
                        <a:t>True Rumour</a:t>
                      </a:r>
                      <a:endParaRPr lang="en-HK" sz="105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00" algn="ctr">
                        <a:lnSpc>
                          <a:spcPct val="115000"/>
                        </a:lnSpc>
                        <a:spcBef>
                          <a:spcPts val="600"/>
                        </a:spcBef>
                        <a:spcAft>
                          <a:spcPts val="1200"/>
                        </a:spcAft>
                      </a:pPr>
                      <a:r>
                        <a:rPr lang="en-GB" sz="1050">
                          <a:effectLst/>
                          <a:latin typeface="Times New Roman" panose="02020603050405020304" pitchFamily="18" charset="0"/>
                          <a:ea typeface="PMingLiU" panose="02020500000000000000" pitchFamily="18" charset="-120"/>
                          <a:cs typeface="Times New Roman" panose="02020603050405020304" pitchFamily="18" charset="0"/>
                        </a:rPr>
                        <a:t>Source</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00" algn="l">
                        <a:lnSpc>
                          <a:spcPct val="115000"/>
                        </a:lnSpc>
                        <a:spcBef>
                          <a:spcPts val="600"/>
                        </a:spcBef>
                        <a:spcAft>
                          <a:spcPts val="1200"/>
                        </a:spcAft>
                      </a:pPr>
                      <a:r>
                        <a:rPr lang="en-GB" sz="1050" b="1">
                          <a:effectLst/>
                          <a:latin typeface="Times New Roman" panose="02020603050405020304" pitchFamily="18" charset="0"/>
                          <a:ea typeface="PMingLiU" panose="02020500000000000000" pitchFamily="18" charset="-120"/>
                          <a:cs typeface="Times New Roman" panose="02020603050405020304" pitchFamily="18" charset="0"/>
                        </a:rPr>
                        <a:t>Playing baseball in a Power failure.</a:t>
                      </a:r>
                      <a:endParaRPr lang="en-HK" sz="105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3920240"/>
                  </a:ext>
                </a:extLst>
              </a:tr>
              <a:tr h="155936">
                <a:tc vMerge="1">
                  <a:txBody>
                    <a:bodyPr/>
                    <a:lstStyle/>
                    <a:p>
                      <a:endParaRPr lang="en-US"/>
                    </a:p>
                  </a:txBody>
                  <a:tcPr/>
                </a:tc>
                <a:tc rowSpan="4">
                  <a:txBody>
                    <a:bodyPr/>
                    <a:lstStyle/>
                    <a:p>
                      <a:pPr indent="18000" algn="ctr">
                        <a:lnSpc>
                          <a:spcPct val="115000"/>
                        </a:lnSpc>
                        <a:spcBef>
                          <a:spcPts val="600"/>
                        </a:spcBef>
                        <a:spcAft>
                          <a:spcPts val="1200"/>
                        </a:spcAft>
                      </a:pPr>
                      <a:r>
                        <a:rPr lang="en-GB" sz="1050">
                          <a:effectLst/>
                          <a:latin typeface="Times New Roman" panose="02020603050405020304" pitchFamily="18" charset="0"/>
                          <a:ea typeface="PMingLiU" panose="02020500000000000000" pitchFamily="18" charset="-120"/>
                          <a:cs typeface="Times New Roman" panose="02020603050405020304" pitchFamily="18" charset="0"/>
                        </a:rPr>
                        <a:t>Replies</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00" algn="l">
                        <a:lnSpc>
                          <a:spcPct val="115000"/>
                        </a:lnSpc>
                        <a:spcBef>
                          <a:spcPts val="600"/>
                        </a:spcBef>
                        <a:spcAft>
                          <a:spcPts val="1200"/>
                        </a:spcAft>
                      </a:pPr>
                      <a:r>
                        <a:rPr lang="en-GB" sz="1050">
                          <a:effectLst/>
                          <a:latin typeface="Times New Roman" panose="02020603050405020304" pitchFamily="18" charset="0"/>
                          <a:ea typeface="PMingLiU" panose="02020500000000000000" pitchFamily="18" charset="-120"/>
                          <a:cs typeface="Times New Roman" panose="02020603050405020304" pitchFamily="18" charset="0"/>
                        </a:rPr>
                        <a:t>This is so funny.</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211381"/>
                  </a:ext>
                </a:extLst>
              </a:tr>
              <a:tr h="155936">
                <a:tc vMerge="1">
                  <a:txBody>
                    <a:bodyPr/>
                    <a:lstStyle/>
                    <a:p>
                      <a:endParaRPr lang="en-US"/>
                    </a:p>
                  </a:txBody>
                  <a:tcPr/>
                </a:tc>
                <a:tc vMerge="1">
                  <a:txBody>
                    <a:bodyPr/>
                    <a:lstStyle/>
                    <a:p>
                      <a:endParaRPr lang="en-US"/>
                    </a:p>
                  </a:txBody>
                  <a:tcPr/>
                </a:tc>
                <a:tc>
                  <a:txBody>
                    <a:bodyPr/>
                    <a:lstStyle/>
                    <a:p>
                      <a:pPr indent="18000" algn="l">
                        <a:lnSpc>
                          <a:spcPct val="115000"/>
                        </a:lnSpc>
                        <a:spcBef>
                          <a:spcPts val="600"/>
                        </a:spcBef>
                        <a:spcAft>
                          <a:spcPts val="1200"/>
                        </a:spcAft>
                      </a:pPr>
                      <a:r>
                        <a:rPr lang="en-GB" sz="1050">
                          <a:effectLst/>
                          <a:latin typeface="Times New Roman" panose="02020603050405020304" pitchFamily="18" charset="0"/>
                          <a:ea typeface="PMingLiU" panose="02020500000000000000" pitchFamily="18" charset="-120"/>
                          <a:cs typeface="Times New Roman" panose="02020603050405020304" pitchFamily="18" charset="0"/>
                        </a:rPr>
                        <a:t>Does everyone wear night vision goggles? </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4984245"/>
                  </a:ext>
                </a:extLst>
              </a:tr>
              <a:tr h="155936">
                <a:tc vMerge="1">
                  <a:txBody>
                    <a:bodyPr/>
                    <a:lstStyle/>
                    <a:p>
                      <a:endParaRPr lang="en-US"/>
                    </a:p>
                  </a:txBody>
                  <a:tcPr/>
                </a:tc>
                <a:tc vMerge="1">
                  <a:txBody>
                    <a:bodyPr/>
                    <a:lstStyle/>
                    <a:p>
                      <a:endParaRPr lang="en-US"/>
                    </a:p>
                  </a:txBody>
                  <a:tcPr/>
                </a:tc>
                <a:tc>
                  <a:txBody>
                    <a:bodyPr/>
                    <a:lstStyle/>
                    <a:p>
                      <a:pPr indent="18000" algn="l">
                        <a:lnSpc>
                          <a:spcPct val="115000"/>
                        </a:lnSpc>
                        <a:spcBef>
                          <a:spcPts val="600"/>
                        </a:spcBef>
                        <a:spcAft>
                          <a:spcPts val="1200"/>
                        </a:spcAft>
                      </a:pPr>
                      <a:r>
                        <a:rPr lang="en-GB" sz="1050">
                          <a:effectLst/>
                          <a:latin typeface="Times New Roman" panose="02020603050405020304" pitchFamily="18" charset="0"/>
                          <a:ea typeface="PMingLiU" panose="02020500000000000000" pitchFamily="18" charset="-120"/>
                          <a:cs typeface="Times New Roman" panose="02020603050405020304" pitchFamily="18" charset="0"/>
                        </a:rPr>
                        <a:t>The Uni-President Lions still played today, but </a:t>
                      </a:r>
                      <a:r>
                        <a:rPr lang="en-GB" sz="1050" err="1">
                          <a:effectLst/>
                          <a:latin typeface="Times New Roman" panose="02020603050405020304" pitchFamily="18" charset="0"/>
                          <a:ea typeface="PMingLiU" panose="02020500000000000000" pitchFamily="18" charset="-120"/>
                          <a:cs typeface="Times New Roman" panose="02020603050405020304" pitchFamily="18" charset="0"/>
                        </a:rPr>
                        <a:t>Su</a:t>
                      </a:r>
                      <a:r>
                        <a:rPr lang="en-GB" sz="1050">
                          <a:effectLst/>
                          <a:latin typeface="Times New Roman" panose="02020603050405020304" pitchFamily="18" charset="0"/>
                          <a:ea typeface="PMingLiU" panose="02020500000000000000" pitchFamily="18" charset="-120"/>
                          <a:cs typeface="Times New Roman" panose="02020603050405020304" pitchFamily="18" charset="0"/>
                        </a:rPr>
                        <a:t> </a:t>
                      </a:r>
                      <a:r>
                        <a:rPr lang="en-GB" sz="1050" err="1">
                          <a:effectLst/>
                          <a:latin typeface="Times New Roman" panose="02020603050405020304" pitchFamily="18" charset="0"/>
                          <a:ea typeface="PMingLiU" panose="02020500000000000000" pitchFamily="18" charset="-120"/>
                          <a:cs typeface="Times New Roman" panose="02020603050405020304" pitchFamily="18" charset="0"/>
                        </a:rPr>
                        <a:t>Zhijie</a:t>
                      </a:r>
                      <a:r>
                        <a:rPr lang="en-GB" sz="1050">
                          <a:effectLst/>
                          <a:latin typeface="Times New Roman" panose="02020603050405020304" pitchFamily="18" charset="0"/>
                          <a:ea typeface="PMingLiU" panose="02020500000000000000" pitchFamily="18" charset="-120"/>
                          <a:cs typeface="Times New Roman" panose="02020603050405020304" pitchFamily="18" charset="0"/>
                        </a:rPr>
                        <a:t> lost power halfway through the game.</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1048172"/>
                  </a:ext>
                </a:extLst>
              </a:tr>
              <a:tr h="155936">
                <a:tc vMerge="1">
                  <a:txBody>
                    <a:bodyPr/>
                    <a:lstStyle/>
                    <a:p>
                      <a:endParaRPr lang="en-US"/>
                    </a:p>
                  </a:txBody>
                  <a:tcPr/>
                </a:tc>
                <a:tc vMerge="1">
                  <a:txBody>
                    <a:bodyPr/>
                    <a:lstStyle/>
                    <a:p>
                      <a:endParaRPr lang="en-US"/>
                    </a:p>
                  </a:txBody>
                  <a:tcPr/>
                </a:tc>
                <a:tc>
                  <a:txBody>
                    <a:bodyPr/>
                    <a:lstStyle/>
                    <a:p>
                      <a:pPr indent="18000" algn="l">
                        <a:lnSpc>
                          <a:spcPct val="115000"/>
                        </a:lnSpc>
                        <a:spcBef>
                          <a:spcPts val="600"/>
                        </a:spcBef>
                        <a:spcAft>
                          <a:spcPts val="1200"/>
                        </a:spcAft>
                      </a:pPr>
                      <a:r>
                        <a:rPr lang="en-GB" sz="1050">
                          <a:effectLst/>
                          <a:latin typeface="Times New Roman" panose="02020603050405020304" pitchFamily="18" charset="0"/>
                          <a:ea typeface="PMingLiU" panose="02020500000000000000" pitchFamily="18" charset="-120"/>
                          <a:cs typeface="Times New Roman" panose="02020603050405020304" pitchFamily="18" charset="0"/>
                        </a:rPr>
                        <a:t>I laughed so hard yesterday when watching the live. </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111426"/>
                  </a:ext>
                </a:extLst>
              </a:tr>
              <a:tr h="295492">
                <a:tc rowSpan="5">
                  <a:txBody>
                    <a:bodyPr/>
                    <a:lstStyle/>
                    <a:p>
                      <a:pPr indent="18000" algn="ctr">
                        <a:lnSpc>
                          <a:spcPct val="115000"/>
                        </a:lnSpc>
                        <a:spcBef>
                          <a:spcPts val="600"/>
                        </a:spcBef>
                        <a:spcAft>
                          <a:spcPts val="1200"/>
                        </a:spcAft>
                      </a:pPr>
                      <a:r>
                        <a:rPr lang="en-GB" sz="1050" dirty="0">
                          <a:effectLst/>
                          <a:latin typeface="Times New Roman" panose="02020603050405020304" pitchFamily="18" charset="0"/>
                          <a:ea typeface="Times New Roman" panose="02020603050405020304" pitchFamily="18" charset="0"/>
                          <a:cs typeface="Times New Roman" panose="02020603050405020304" pitchFamily="18" charset="0"/>
                        </a:rPr>
                        <a:t>Unverified Rumour</a:t>
                      </a:r>
                      <a:endParaRPr lang="en-HK" sz="105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00" algn="ctr">
                        <a:lnSpc>
                          <a:spcPct val="115000"/>
                        </a:lnSpc>
                        <a:spcBef>
                          <a:spcPts val="600"/>
                        </a:spcBef>
                        <a:spcAft>
                          <a:spcPts val="1200"/>
                        </a:spcAft>
                      </a:pPr>
                      <a:r>
                        <a:rPr lang="en-GB" sz="1050">
                          <a:effectLst/>
                          <a:latin typeface="Times New Roman" panose="02020603050405020304" pitchFamily="18" charset="0"/>
                          <a:ea typeface="PMingLiU" panose="02020500000000000000" pitchFamily="18" charset="-120"/>
                          <a:cs typeface="Times New Roman" panose="02020603050405020304" pitchFamily="18" charset="0"/>
                        </a:rPr>
                        <a:t>Source</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00" algn="l">
                        <a:lnSpc>
                          <a:spcPct val="115000"/>
                        </a:lnSpc>
                        <a:spcBef>
                          <a:spcPts val="600"/>
                        </a:spcBef>
                        <a:spcAft>
                          <a:spcPts val="1200"/>
                        </a:spcAft>
                      </a:pPr>
                      <a:r>
                        <a:rPr lang="en-GB" sz="1050" b="1">
                          <a:effectLst/>
                          <a:latin typeface="Times New Roman" panose="02020603050405020304" pitchFamily="18" charset="0"/>
                          <a:ea typeface="PMingLiU" panose="02020500000000000000" pitchFamily="18" charset="-120"/>
                          <a:cs typeface="Times New Roman" panose="02020603050405020304" pitchFamily="18" charset="0"/>
                        </a:rPr>
                        <a:t>At 4 a.m., a fire broke out in a community in </a:t>
                      </a:r>
                      <a:r>
                        <a:rPr lang="en-GB" sz="1050" b="1" err="1">
                          <a:effectLst/>
                          <a:latin typeface="Times New Roman" panose="02020603050405020304" pitchFamily="18" charset="0"/>
                          <a:ea typeface="PMingLiU" panose="02020500000000000000" pitchFamily="18" charset="-120"/>
                          <a:cs typeface="Times New Roman" panose="02020603050405020304" pitchFamily="18" charset="0"/>
                        </a:rPr>
                        <a:t>Yibin</a:t>
                      </a:r>
                      <a:r>
                        <a:rPr lang="en-GB" sz="1050" b="1">
                          <a:effectLst/>
                          <a:latin typeface="Times New Roman" panose="02020603050405020304" pitchFamily="18" charset="0"/>
                          <a:ea typeface="PMingLiU" panose="02020500000000000000" pitchFamily="18" charset="-120"/>
                          <a:cs typeface="Times New Roman" panose="02020603050405020304" pitchFamily="18" charset="0"/>
                        </a:rPr>
                        <a:t>, Sichuan, and fire trucks came, but they couldn't get in, and the iron sheet of closure and control blocked it.</a:t>
                      </a:r>
                      <a:endParaRPr lang="en-HK" sz="105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2716016"/>
                  </a:ext>
                </a:extLst>
              </a:tr>
              <a:tr h="155936">
                <a:tc vMerge="1">
                  <a:txBody>
                    <a:bodyPr/>
                    <a:lstStyle/>
                    <a:p>
                      <a:endParaRPr lang="en-US"/>
                    </a:p>
                  </a:txBody>
                  <a:tcPr/>
                </a:tc>
                <a:tc rowSpan="4">
                  <a:txBody>
                    <a:bodyPr/>
                    <a:lstStyle/>
                    <a:p>
                      <a:pPr indent="18000" algn="ctr">
                        <a:lnSpc>
                          <a:spcPct val="115000"/>
                        </a:lnSpc>
                        <a:spcBef>
                          <a:spcPts val="600"/>
                        </a:spcBef>
                        <a:spcAft>
                          <a:spcPts val="1200"/>
                        </a:spcAft>
                      </a:pPr>
                      <a:r>
                        <a:rPr lang="en-GB" sz="1050">
                          <a:effectLst/>
                          <a:latin typeface="Times New Roman" panose="02020603050405020304" pitchFamily="18" charset="0"/>
                          <a:ea typeface="PMingLiU" panose="02020500000000000000" pitchFamily="18" charset="-120"/>
                          <a:cs typeface="Times New Roman" panose="02020603050405020304" pitchFamily="18" charset="0"/>
                        </a:rPr>
                        <a:t>Replies</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00" algn="l">
                        <a:lnSpc>
                          <a:spcPct val="115000"/>
                        </a:lnSpc>
                        <a:spcBef>
                          <a:spcPts val="600"/>
                        </a:spcBef>
                        <a:spcAft>
                          <a:spcPts val="1200"/>
                        </a:spcAft>
                      </a:pPr>
                      <a:r>
                        <a:rPr lang="en-GB" sz="1050">
                          <a:effectLst/>
                          <a:latin typeface="Times New Roman" panose="02020603050405020304" pitchFamily="18" charset="0"/>
                          <a:ea typeface="SimSun" panose="02010600030101010101" pitchFamily="2" charset="-122"/>
                          <a:cs typeface="Times New Roman" panose="02020603050405020304" pitchFamily="18" charset="0"/>
                        </a:rPr>
                        <a:t>No casualties, right?</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9818239"/>
                  </a:ext>
                </a:extLst>
              </a:tr>
              <a:tr h="155936">
                <a:tc vMerge="1">
                  <a:txBody>
                    <a:bodyPr/>
                    <a:lstStyle/>
                    <a:p>
                      <a:endParaRPr lang="en-US"/>
                    </a:p>
                  </a:txBody>
                  <a:tcPr/>
                </a:tc>
                <a:tc vMerge="1">
                  <a:txBody>
                    <a:bodyPr/>
                    <a:lstStyle/>
                    <a:p>
                      <a:endParaRPr lang="en-US"/>
                    </a:p>
                  </a:txBody>
                  <a:tcPr/>
                </a:tc>
                <a:tc>
                  <a:txBody>
                    <a:bodyPr/>
                    <a:lstStyle/>
                    <a:p>
                      <a:pPr indent="18000" algn="l">
                        <a:lnSpc>
                          <a:spcPct val="115000"/>
                        </a:lnSpc>
                        <a:spcBef>
                          <a:spcPts val="600"/>
                        </a:spcBef>
                        <a:spcAft>
                          <a:spcPts val="1200"/>
                        </a:spcAft>
                      </a:pPr>
                      <a:r>
                        <a:rPr lang="en-GB" sz="1050">
                          <a:effectLst/>
                          <a:latin typeface="Times New Roman" panose="02020603050405020304" pitchFamily="18" charset="0"/>
                          <a:ea typeface="PMingLiU" panose="02020500000000000000" pitchFamily="18" charset="-120"/>
                          <a:cs typeface="Times New Roman" panose="02020603050405020304" pitchFamily="18" charset="0"/>
                        </a:rPr>
                        <a:t>True or false?</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7741486"/>
                  </a:ext>
                </a:extLst>
              </a:tr>
              <a:tr h="155936">
                <a:tc vMerge="1">
                  <a:txBody>
                    <a:bodyPr/>
                    <a:lstStyle/>
                    <a:p>
                      <a:endParaRPr lang="en-US"/>
                    </a:p>
                  </a:txBody>
                  <a:tcPr/>
                </a:tc>
                <a:tc vMerge="1">
                  <a:txBody>
                    <a:bodyPr/>
                    <a:lstStyle/>
                    <a:p>
                      <a:endParaRPr lang="en-US"/>
                    </a:p>
                  </a:txBody>
                  <a:tcPr/>
                </a:tc>
                <a:tc>
                  <a:txBody>
                    <a:bodyPr/>
                    <a:lstStyle/>
                    <a:p>
                      <a:pPr indent="18000" algn="l">
                        <a:lnSpc>
                          <a:spcPct val="115000"/>
                        </a:lnSpc>
                        <a:spcBef>
                          <a:spcPts val="600"/>
                        </a:spcBef>
                        <a:spcAft>
                          <a:spcPts val="1200"/>
                        </a:spcAft>
                      </a:pPr>
                      <a:r>
                        <a:rPr lang="en-GB" sz="1050">
                          <a:effectLst/>
                          <a:latin typeface="Times New Roman" panose="02020603050405020304" pitchFamily="18" charset="0"/>
                          <a:ea typeface="SimSun" panose="02010600030101010101" pitchFamily="2" charset="-122"/>
                          <a:cs typeface="Times New Roman" panose="02020603050405020304" pitchFamily="18" charset="0"/>
                        </a:rPr>
                        <a:t>Is it true?</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7557739"/>
                  </a:ext>
                </a:extLst>
              </a:tr>
              <a:tr h="155936">
                <a:tc vMerge="1">
                  <a:txBody>
                    <a:bodyPr/>
                    <a:lstStyle/>
                    <a:p>
                      <a:endParaRPr lang="en-US"/>
                    </a:p>
                  </a:txBody>
                  <a:tcPr/>
                </a:tc>
                <a:tc vMerge="1">
                  <a:txBody>
                    <a:bodyPr/>
                    <a:lstStyle/>
                    <a:p>
                      <a:endParaRPr lang="en-US"/>
                    </a:p>
                  </a:txBody>
                  <a:tcPr/>
                </a:tc>
                <a:tc>
                  <a:txBody>
                    <a:bodyPr/>
                    <a:lstStyle/>
                    <a:p>
                      <a:pPr indent="18000" algn="l">
                        <a:lnSpc>
                          <a:spcPct val="115000"/>
                        </a:lnSpc>
                        <a:spcBef>
                          <a:spcPts val="600"/>
                        </a:spcBef>
                        <a:spcAft>
                          <a:spcPts val="1200"/>
                        </a:spcAft>
                      </a:pPr>
                      <a:r>
                        <a:rPr lang="en-GB" sz="1050">
                          <a:effectLst/>
                          <a:latin typeface="Times New Roman" panose="02020603050405020304" pitchFamily="18" charset="0"/>
                          <a:ea typeface="PMingLiU" panose="02020500000000000000" pitchFamily="18" charset="-120"/>
                          <a:cs typeface="Times New Roman" panose="02020603050405020304" pitchFamily="18" charset="0"/>
                        </a:rPr>
                        <a:t>It is going to spread rumours again.</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0945172"/>
                  </a:ext>
                </a:extLst>
              </a:tr>
              <a:tr h="603321">
                <a:tc rowSpan="5">
                  <a:txBody>
                    <a:bodyPr/>
                    <a:lstStyle/>
                    <a:p>
                      <a:pPr indent="18000" algn="ctr">
                        <a:lnSpc>
                          <a:spcPct val="115000"/>
                        </a:lnSpc>
                        <a:spcBef>
                          <a:spcPts val="600"/>
                        </a:spcBef>
                        <a:spcAft>
                          <a:spcPts val="1200"/>
                        </a:spcAft>
                      </a:pPr>
                      <a:r>
                        <a:rPr lang="en-GB" sz="1050" dirty="0">
                          <a:effectLst/>
                          <a:latin typeface="Times New Roman" panose="02020603050405020304" pitchFamily="18" charset="0"/>
                          <a:ea typeface="Times New Roman" panose="02020603050405020304" pitchFamily="18" charset="0"/>
                          <a:cs typeface="Times New Roman" panose="02020603050405020304" pitchFamily="18" charset="0"/>
                        </a:rPr>
                        <a:t>Non-Rumour</a:t>
                      </a:r>
                      <a:endParaRPr lang="en-HK" sz="105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00" algn="ctr">
                        <a:lnSpc>
                          <a:spcPct val="115000"/>
                        </a:lnSpc>
                        <a:spcBef>
                          <a:spcPts val="600"/>
                        </a:spcBef>
                        <a:spcAft>
                          <a:spcPts val="1200"/>
                        </a:spcAft>
                      </a:pPr>
                      <a:r>
                        <a:rPr lang="en-GB" sz="1050">
                          <a:effectLst/>
                          <a:latin typeface="Times New Roman" panose="02020603050405020304" pitchFamily="18" charset="0"/>
                          <a:ea typeface="PMingLiU" panose="02020500000000000000" pitchFamily="18" charset="-120"/>
                          <a:cs typeface="Times New Roman" panose="02020603050405020304" pitchFamily="18" charset="0"/>
                        </a:rPr>
                        <a:t>Source</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00" algn="l">
                        <a:lnSpc>
                          <a:spcPct val="115000"/>
                        </a:lnSpc>
                        <a:spcBef>
                          <a:spcPts val="600"/>
                        </a:spcBef>
                        <a:spcAft>
                          <a:spcPts val="1200"/>
                        </a:spcAft>
                      </a:pPr>
                      <a:r>
                        <a:rPr lang="en-GB" sz="1050" b="1">
                          <a:effectLst/>
                          <a:latin typeface="Times New Roman" panose="02020603050405020304" pitchFamily="18" charset="0"/>
                          <a:ea typeface="PMingLiU" panose="02020500000000000000" pitchFamily="18" charset="-120"/>
                          <a:cs typeface="Times New Roman" panose="02020603050405020304" pitchFamily="18" charset="0"/>
                        </a:rPr>
                        <a:t>On August 22, Zheng </a:t>
                      </a:r>
                      <a:r>
                        <a:rPr lang="en-GB" sz="1050" b="1" err="1">
                          <a:effectLst/>
                          <a:latin typeface="Times New Roman" panose="02020603050405020304" pitchFamily="18" charset="0"/>
                          <a:ea typeface="PMingLiU" panose="02020500000000000000" pitchFamily="18" charset="-120"/>
                          <a:cs typeface="Times New Roman" panose="02020603050405020304" pitchFamily="18" charset="0"/>
                        </a:rPr>
                        <a:t>Zhongwei</a:t>
                      </a:r>
                      <a:r>
                        <a:rPr lang="en-GB" sz="1050" b="1">
                          <a:effectLst/>
                          <a:latin typeface="Times New Roman" panose="02020603050405020304" pitchFamily="18" charset="0"/>
                          <a:ea typeface="PMingLiU" panose="02020500000000000000" pitchFamily="18" charset="-120"/>
                          <a:cs typeface="Times New Roman" panose="02020603050405020304" pitchFamily="18" charset="0"/>
                        </a:rPr>
                        <a:t>, director of the Science and Technology Development </a:t>
                      </a:r>
                      <a:r>
                        <a:rPr lang="en-GB" sz="1050" b="1" err="1">
                          <a:effectLst/>
                          <a:latin typeface="Times New Roman" panose="02020603050405020304" pitchFamily="18" charset="0"/>
                          <a:ea typeface="PMingLiU" panose="02020500000000000000" pitchFamily="18" charset="-120"/>
                          <a:cs typeface="Times New Roman" panose="02020603050405020304" pitchFamily="18" charset="0"/>
                        </a:rPr>
                        <a:t>Center</a:t>
                      </a:r>
                      <a:r>
                        <a:rPr lang="en-GB" sz="1050" b="1">
                          <a:effectLst/>
                          <a:latin typeface="Times New Roman" panose="02020603050405020304" pitchFamily="18" charset="0"/>
                          <a:ea typeface="PMingLiU" panose="02020500000000000000" pitchFamily="18" charset="-120"/>
                          <a:cs typeface="Times New Roman" panose="02020603050405020304" pitchFamily="18" charset="0"/>
                        </a:rPr>
                        <a:t> of the National Health and Medical Commission and head of the Vaccine Research and Development Working Group of the Joint Prevention and Control Mechanism of the State Council, said in the CCTV "Dialogue" program that my country has officially launched the new crown vaccine on July 22. for emergency use.</a:t>
                      </a:r>
                      <a:endParaRPr lang="en-HK" sz="105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0732361"/>
                  </a:ext>
                </a:extLst>
              </a:tr>
              <a:tr h="155936">
                <a:tc vMerge="1">
                  <a:txBody>
                    <a:bodyPr/>
                    <a:lstStyle/>
                    <a:p>
                      <a:endParaRPr lang="en-US"/>
                    </a:p>
                  </a:txBody>
                  <a:tcPr/>
                </a:tc>
                <a:tc rowSpan="4">
                  <a:txBody>
                    <a:bodyPr/>
                    <a:lstStyle/>
                    <a:p>
                      <a:pPr indent="18000" algn="ctr">
                        <a:lnSpc>
                          <a:spcPct val="115000"/>
                        </a:lnSpc>
                        <a:spcBef>
                          <a:spcPts val="600"/>
                        </a:spcBef>
                        <a:spcAft>
                          <a:spcPts val="1200"/>
                        </a:spcAft>
                      </a:pPr>
                      <a:r>
                        <a:rPr lang="en-GB" sz="1050">
                          <a:effectLst/>
                          <a:latin typeface="Times New Roman" panose="02020603050405020304" pitchFamily="18" charset="0"/>
                          <a:ea typeface="PMingLiU" panose="02020500000000000000" pitchFamily="18" charset="-120"/>
                          <a:cs typeface="Times New Roman" panose="02020603050405020304" pitchFamily="18" charset="0"/>
                        </a:rPr>
                        <a:t>Replies</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00" algn="l">
                        <a:lnSpc>
                          <a:spcPct val="115000"/>
                        </a:lnSpc>
                        <a:spcBef>
                          <a:spcPts val="600"/>
                        </a:spcBef>
                        <a:spcAft>
                          <a:spcPts val="1200"/>
                        </a:spcAft>
                      </a:pPr>
                      <a:r>
                        <a:rPr lang="en-GB" sz="1050">
                          <a:effectLst/>
                          <a:latin typeface="Times New Roman" panose="02020603050405020304" pitchFamily="18" charset="0"/>
                          <a:ea typeface="PMingLiU" panose="02020500000000000000" pitchFamily="18" charset="-120"/>
                          <a:cs typeface="Times New Roman" panose="02020603050405020304" pitchFamily="18" charset="0"/>
                        </a:rPr>
                        <a:t>Give the vaccine to African brothers first, they need it more.</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5239859"/>
                  </a:ext>
                </a:extLst>
              </a:tr>
              <a:tr h="155936">
                <a:tc vMerge="1">
                  <a:txBody>
                    <a:bodyPr/>
                    <a:lstStyle/>
                    <a:p>
                      <a:endParaRPr lang="en-US"/>
                    </a:p>
                  </a:txBody>
                  <a:tcPr/>
                </a:tc>
                <a:tc vMerge="1">
                  <a:txBody>
                    <a:bodyPr/>
                    <a:lstStyle/>
                    <a:p>
                      <a:endParaRPr lang="en-US"/>
                    </a:p>
                  </a:txBody>
                  <a:tcPr/>
                </a:tc>
                <a:tc>
                  <a:txBody>
                    <a:bodyPr/>
                    <a:lstStyle/>
                    <a:p>
                      <a:pPr indent="18000" algn="l">
                        <a:lnSpc>
                          <a:spcPct val="115000"/>
                        </a:lnSpc>
                        <a:spcBef>
                          <a:spcPts val="600"/>
                        </a:spcBef>
                        <a:spcAft>
                          <a:spcPts val="1200"/>
                        </a:spcAft>
                      </a:pPr>
                      <a:r>
                        <a:rPr lang="en-GB" sz="1050">
                          <a:effectLst/>
                          <a:latin typeface="Times New Roman" panose="02020603050405020304" pitchFamily="18" charset="0"/>
                          <a:ea typeface="PMingLiU" panose="02020500000000000000" pitchFamily="18" charset="-120"/>
                          <a:cs typeface="Times New Roman" panose="02020603050405020304" pitchFamily="18" charset="0"/>
                        </a:rPr>
                        <a:t>Keep it up!</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9411122"/>
                  </a:ext>
                </a:extLst>
              </a:tr>
              <a:tr h="294099">
                <a:tc vMerge="1">
                  <a:txBody>
                    <a:bodyPr/>
                    <a:lstStyle/>
                    <a:p>
                      <a:endParaRPr lang="en-US"/>
                    </a:p>
                  </a:txBody>
                  <a:tcPr/>
                </a:tc>
                <a:tc vMerge="1">
                  <a:txBody>
                    <a:bodyPr/>
                    <a:lstStyle/>
                    <a:p>
                      <a:endParaRPr lang="en-US"/>
                    </a:p>
                  </a:txBody>
                  <a:tcPr/>
                </a:tc>
                <a:tc>
                  <a:txBody>
                    <a:bodyPr/>
                    <a:lstStyle/>
                    <a:p>
                      <a:pPr indent="18000" algn="l">
                        <a:lnSpc>
                          <a:spcPct val="115000"/>
                        </a:lnSpc>
                        <a:spcBef>
                          <a:spcPts val="600"/>
                        </a:spcBef>
                        <a:spcAft>
                          <a:spcPts val="1200"/>
                        </a:spcAft>
                      </a:pPr>
                      <a:r>
                        <a:rPr lang="en-GB" sz="1050">
                          <a:effectLst/>
                          <a:latin typeface="Times New Roman" panose="02020603050405020304" pitchFamily="18" charset="0"/>
                          <a:ea typeface="PMingLiU" panose="02020500000000000000" pitchFamily="18" charset="-120"/>
                          <a:cs typeface="Times New Roman" panose="02020603050405020304" pitchFamily="18" charset="0"/>
                        </a:rPr>
                        <a:t>In China, epidemic prevention and control and vaccine research and development are so excellent that people feel safe and peaceful.</a:t>
                      </a:r>
                      <a:endParaRPr lang="en-HK" sz="105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9538248"/>
                  </a:ext>
                </a:extLst>
              </a:tr>
              <a:tr h="155936">
                <a:tc vMerge="1">
                  <a:txBody>
                    <a:bodyPr/>
                    <a:lstStyle/>
                    <a:p>
                      <a:endParaRPr lang="en-US"/>
                    </a:p>
                  </a:txBody>
                  <a:tcPr/>
                </a:tc>
                <a:tc vMerge="1">
                  <a:txBody>
                    <a:bodyPr/>
                    <a:lstStyle/>
                    <a:p>
                      <a:endParaRPr lang="en-US"/>
                    </a:p>
                  </a:txBody>
                  <a:tcPr/>
                </a:tc>
                <a:tc>
                  <a:txBody>
                    <a:bodyPr/>
                    <a:lstStyle/>
                    <a:p>
                      <a:pPr indent="18000" algn="l">
                        <a:lnSpc>
                          <a:spcPct val="115000"/>
                        </a:lnSpc>
                        <a:spcBef>
                          <a:spcPts val="600"/>
                        </a:spcBef>
                        <a:spcAft>
                          <a:spcPts val="1200"/>
                        </a:spcAft>
                      </a:pPr>
                      <a:r>
                        <a:rPr lang="en-GB" sz="1050" dirty="0">
                          <a:effectLst/>
                          <a:latin typeface="Times New Roman" panose="02020603050405020304" pitchFamily="18" charset="0"/>
                          <a:ea typeface="PMingLiU" panose="02020500000000000000" pitchFamily="18" charset="-120"/>
                          <a:cs typeface="Times New Roman" panose="02020603050405020304" pitchFamily="18" charset="0"/>
                        </a:rPr>
                        <a:t>Pay tribute to the "rebels" all over the world and may the human disasters on the scene disappear.</a:t>
                      </a:r>
                      <a:endParaRPr lang="en-HK" sz="105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3933" marR="13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9600889"/>
                  </a:ext>
                </a:extLst>
              </a:tr>
            </a:tbl>
          </a:graphicData>
        </a:graphic>
      </p:graphicFrame>
      <p:sp>
        <p:nvSpPr>
          <p:cNvPr id="3" name="Slide Number Placeholder 2">
            <a:extLst>
              <a:ext uri="{FF2B5EF4-FFF2-40B4-BE49-F238E27FC236}">
                <a16:creationId xmlns:a16="http://schemas.microsoft.com/office/drawing/2014/main" id="{F73063C8-68FA-3302-417C-451BA92C146F}"/>
              </a:ext>
            </a:extLst>
          </p:cNvPr>
          <p:cNvSpPr>
            <a:spLocks noGrp="1"/>
          </p:cNvSpPr>
          <p:nvPr>
            <p:ph type="sldNum" sz="quarter" idx="12"/>
          </p:nvPr>
        </p:nvSpPr>
        <p:spPr>
          <a:xfrm>
            <a:off x="6841462" y="4783636"/>
            <a:ext cx="2057400" cy="223225"/>
          </a:xfrm>
        </p:spPr>
        <p:txBody>
          <a:bodyPr/>
          <a:lstStyle/>
          <a:p>
            <a:fld id="{2B7B873C-A46E-4878-A014-BF36A57BE664}" type="slidenum">
              <a:rPr lang="en-US" smtClean="0"/>
              <a:pPr/>
              <a:t>64</a:t>
            </a:fld>
            <a:endParaRPr lang="en-US" dirty="0"/>
          </a:p>
        </p:txBody>
      </p:sp>
    </p:spTree>
    <p:extLst>
      <p:ext uri="{BB962C8B-B14F-4D97-AF65-F5344CB8AC3E}">
        <p14:creationId xmlns:p14="http://schemas.microsoft.com/office/powerpoint/2010/main" val="1645391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F574-0EE8-B7DC-B56B-1A453C798EDA}"/>
              </a:ext>
            </a:extLst>
          </p:cNvPr>
          <p:cNvSpPr>
            <a:spLocks noGrp="1"/>
          </p:cNvSpPr>
          <p:nvPr>
            <p:ph type="title"/>
          </p:nvPr>
        </p:nvSpPr>
        <p:spPr>
          <a:xfrm>
            <a:off x="302944" y="1394408"/>
            <a:ext cx="7137515" cy="1769415"/>
          </a:xfrm>
        </p:spPr>
        <p:txBody>
          <a:bodyPr>
            <a:normAutofit/>
          </a:bodyPr>
          <a:lstStyle/>
          <a:p>
            <a:pPr>
              <a:lnSpc>
                <a:spcPct val="100000"/>
              </a:lnSpc>
            </a:pPr>
            <a:r>
              <a:rPr lang="en-US"/>
              <a:t>IV. External Evidence-Based Claim Veracity Assessment using Large Language Models (LLMs)</a:t>
            </a:r>
          </a:p>
        </p:txBody>
      </p:sp>
      <p:sp>
        <p:nvSpPr>
          <p:cNvPr id="6" name="TextBox 5">
            <a:extLst>
              <a:ext uri="{FF2B5EF4-FFF2-40B4-BE49-F238E27FC236}">
                <a16:creationId xmlns:a16="http://schemas.microsoft.com/office/drawing/2014/main" id="{DE2B1E67-2DA9-E3F8-B69B-BD4B7E007D7D}"/>
              </a:ext>
            </a:extLst>
          </p:cNvPr>
          <p:cNvSpPr txBox="1"/>
          <p:nvPr/>
        </p:nvSpPr>
        <p:spPr>
          <a:xfrm>
            <a:off x="223871" y="4624326"/>
            <a:ext cx="6958034" cy="430887"/>
          </a:xfrm>
          <a:prstGeom prst="rect">
            <a:avLst/>
          </a:prstGeom>
          <a:noFill/>
        </p:spPr>
        <p:txBody>
          <a:bodyPr wrap="square">
            <a:spAutoFit/>
          </a:bodyPr>
          <a:lstStyle/>
          <a:p>
            <a:r>
              <a:rPr lang="en-US" sz="1100" dirty="0">
                <a:latin typeface="Arial" panose="020B0604020202020204" pitchFamily="34" charset="0"/>
                <a:cs typeface="Arial" panose="020B0604020202020204" pitchFamily="34" charset="0"/>
              </a:rPr>
              <a:t>[6] T. Cheung and K. Lam, “FactLLaMA: Optimizing Instruction-Following Language Models with External</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     Knowledge for Automated Fact-Checking,” in </a:t>
            </a:r>
            <a:r>
              <a:rPr lang="en-US" sz="1100" i="1" dirty="0">
                <a:latin typeface="Arial" panose="020B0604020202020204" pitchFamily="34" charset="0"/>
                <a:cs typeface="Arial" panose="020B0604020202020204" pitchFamily="34" charset="0"/>
              </a:rPr>
              <a:t>Proceedings, APSIPA ASC 2023</a:t>
            </a:r>
            <a:r>
              <a:rPr lang="en-US" sz="1100" dirty="0">
                <a:latin typeface="Arial" panose="020B0604020202020204" pitchFamily="34" charset="0"/>
                <a:cs typeface="Arial" panose="020B0604020202020204" pitchFamily="34" charset="0"/>
              </a:rPr>
              <a:t>, Oct. 31, 2023.</a:t>
            </a:r>
          </a:p>
        </p:txBody>
      </p:sp>
    </p:spTree>
    <p:extLst>
      <p:ext uri="{BB962C8B-B14F-4D97-AF65-F5344CB8AC3E}">
        <p14:creationId xmlns:p14="http://schemas.microsoft.com/office/powerpoint/2010/main" val="33668131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40BFE0-F594-F5BB-5560-BDB439FC2DEE}"/>
              </a:ext>
            </a:extLst>
          </p:cNvPr>
          <p:cNvSpPr>
            <a:spLocks noGrp="1"/>
          </p:cNvSpPr>
          <p:nvPr>
            <p:ph idx="1"/>
          </p:nvPr>
        </p:nvSpPr>
        <p:spPr>
          <a:xfrm>
            <a:off x="67154" y="549238"/>
            <a:ext cx="5905500" cy="3612305"/>
          </a:xfrm>
        </p:spPr>
        <p:txBody>
          <a:bodyPr>
            <a:normAutofit/>
          </a:bodyPr>
          <a:lstStyle/>
          <a:p>
            <a:pPr>
              <a:lnSpc>
                <a:spcPct val="150000"/>
              </a:lnSpc>
            </a:pPr>
            <a:r>
              <a:rPr lang="en-US" sz="1600" b="1" dirty="0">
                <a:solidFill>
                  <a:schemeClr val="accent1">
                    <a:lumMod val="50000"/>
                  </a:schemeClr>
                </a:solidFill>
              </a:rPr>
              <a:t>Background</a:t>
            </a:r>
          </a:p>
          <a:p>
            <a:pPr marL="457200" indent="-457200">
              <a:lnSpc>
                <a:spcPct val="150000"/>
              </a:lnSpc>
              <a:buFont typeface="Arial" panose="020B0604020202020204" pitchFamily="34" charset="0"/>
              <a:buChar char="•"/>
            </a:pPr>
            <a:r>
              <a:rPr lang="en-US" sz="1400" dirty="0"/>
              <a:t>The emergent Large Language Models (LLMs) has revolutionized the research field of Natural Language Processing (NLP) in 2023.</a:t>
            </a:r>
          </a:p>
          <a:p>
            <a:pPr>
              <a:lnSpc>
                <a:spcPct val="150000"/>
              </a:lnSpc>
            </a:pPr>
            <a:r>
              <a:rPr lang="en-US" sz="1600" b="1" dirty="0">
                <a:solidFill>
                  <a:schemeClr val="accent1">
                    <a:lumMod val="50000"/>
                  </a:schemeClr>
                </a:solidFill>
              </a:rPr>
              <a:t>Contribution</a:t>
            </a:r>
          </a:p>
          <a:p>
            <a:pPr marL="457200" indent="-457200">
              <a:lnSpc>
                <a:spcPct val="150000"/>
              </a:lnSpc>
              <a:buFont typeface="Arial" panose="020B0604020202020204" pitchFamily="34" charset="0"/>
              <a:buChar char="•"/>
            </a:pPr>
            <a:r>
              <a:rPr lang="en-US" sz="1400" dirty="0"/>
              <a:t>We aim to examine the fact-checking capability of open-source LLMs, i.e., </a:t>
            </a:r>
            <a:r>
              <a:rPr lang="en-US" sz="1400" dirty="0" err="1"/>
              <a:t>LLaMA</a:t>
            </a:r>
            <a:r>
              <a:rPr lang="en-US" sz="1400" dirty="0"/>
              <a:t> [14,15], in terms of inherent knowledge, reasoning ability with external evidence, and comparison to the fine-tuned Small Language Models (SLMs) i.e., BERT.</a:t>
            </a:r>
          </a:p>
        </p:txBody>
      </p:sp>
      <p:sp>
        <p:nvSpPr>
          <p:cNvPr id="4" name="Title 3">
            <a:extLst>
              <a:ext uri="{FF2B5EF4-FFF2-40B4-BE49-F238E27FC236}">
                <a16:creationId xmlns:a16="http://schemas.microsoft.com/office/drawing/2014/main" id="{79AC2DDC-5C52-6E40-AD17-CF9F82FB6638}"/>
              </a:ext>
            </a:extLst>
          </p:cNvPr>
          <p:cNvSpPr>
            <a:spLocks noGrp="1"/>
          </p:cNvSpPr>
          <p:nvPr>
            <p:ph type="title"/>
          </p:nvPr>
        </p:nvSpPr>
        <p:spPr/>
        <p:txBody>
          <a:bodyPr/>
          <a:lstStyle/>
          <a:p>
            <a:r>
              <a:rPr lang="en-US" dirty="0"/>
              <a:t>Background</a:t>
            </a:r>
          </a:p>
        </p:txBody>
      </p:sp>
      <p:pic>
        <p:nvPicPr>
          <p:cNvPr id="2052" name="Picture 4" descr="Foundation Models, Transformers, BERT and GPT | Niklas Heidloff">
            <a:extLst>
              <a:ext uri="{FF2B5EF4-FFF2-40B4-BE49-F238E27FC236}">
                <a16:creationId xmlns:a16="http://schemas.microsoft.com/office/drawing/2014/main" id="{3292D785-395B-9BA0-AE27-7DFDC09D47E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948" r="30460"/>
          <a:stretch/>
        </p:blipFill>
        <p:spPr bwMode="auto">
          <a:xfrm>
            <a:off x="5953906" y="685162"/>
            <a:ext cx="2923394" cy="42446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7682FA4-1C7A-33EC-9F5F-A483E9E07BD6}"/>
              </a:ext>
            </a:extLst>
          </p:cNvPr>
          <p:cNvSpPr txBox="1"/>
          <p:nvPr/>
        </p:nvSpPr>
        <p:spPr>
          <a:xfrm>
            <a:off x="1463893" y="3866580"/>
            <a:ext cx="1744370" cy="861774"/>
          </a:xfrm>
          <a:prstGeom prst="rect">
            <a:avLst/>
          </a:prstGeom>
          <a:solidFill>
            <a:schemeClr val="bg1"/>
          </a:solidFill>
        </p:spPr>
        <p:txBody>
          <a:bodyPr wrap="square" rtlCol="0">
            <a:spAutoFit/>
          </a:bodyPr>
          <a:lstStyle/>
          <a:p>
            <a:pPr algn="ctr"/>
            <a:r>
              <a:rPr lang="en-US" sz="2000" b="1">
                <a:latin typeface="Arial" panose="020B0604020202020204" pitchFamily="34" charset="0"/>
                <a:cs typeface="Arial" panose="020B0604020202020204" pitchFamily="34" charset="0"/>
              </a:rPr>
              <a:t>BERT</a:t>
            </a:r>
          </a:p>
          <a:p>
            <a:pPr algn="ctr"/>
            <a:endParaRPr lang="en-US" sz="1000">
              <a:latin typeface="Arial" panose="020B0604020202020204" pitchFamily="34" charset="0"/>
              <a:cs typeface="Arial" panose="020B0604020202020204" pitchFamily="34" charset="0"/>
            </a:endParaRPr>
          </a:p>
          <a:p>
            <a:pPr algn="ctr"/>
            <a:r>
              <a:rPr lang="en-US" sz="2000">
                <a:solidFill>
                  <a:schemeClr val="bg1">
                    <a:lumMod val="65000"/>
                  </a:schemeClr>
                </a:solidFill>
                <a:latin typeface="Arial" panose="020B0604020202020204" pitchFamily="34" charset="0"/>
                <a:cs typeface="Arial" panose="020B0604020202020204" pitchFamily="34" charset="0"/>
              </a:rPr>
              <a:t>Encoder-Only</a:t>
            </a:r>
          </a:p>
        </p:txBody>
      </p:sp>
      <p:sp>
        <p:nvSpPr>
          <p:cNvPr id="8" name="TextBox 7">
            <a:extLst>
              <a:ext uri="{FF2B5EF4-FFF2-40B4-BE49-F238E27FC236}">
                <a16:creationId xmlns:a16="http://schemas.microsoft.com/office/drawing/2014/main" id="{4D6FC095-C977-68F3-7BD3-A1FA240CDA2B}"/>
              </a:ext>
            </a:extLst>
          </p:cNvPr>
          <p:cNvSpPr txBox="1"/>
          <p:nvPr/>
        </p:nvSpPr>
        <p:spPr>
          <a:xfrm>
            <a:off x="3459592" y="3866580"/>
            <a:ext cx="1863153" cy="861774"/>
          </a:xfrm>
          <a:prstGeom prst="rect">
            <a:avLst/>
          </a:prstGeom>
          <a:solidFill>
            <a:schemeClr val="bg1"/>
          </a:solidFill>
        </p:spPr>
        <p:txBody>
          <a:bodyPr wrap="square" rtlCol="0">
            <a:spAutoFit/>
          </a:bodyPr>
          <a:lstStyle/>
          <a:p>
            <a:pPr algn="ctr"/>
            <a:r>
              <a:rPr lang="en-US" sz="2000" b="1">
                <a:latin typeface="Arial" panose="020B0604020202020204" pitchFamily="34" charset="0"/>
                <a:cs typeface="Arial" panose="020B0604020202020204" pitchFamily="34" charset="0"/>
              </a:rPr>
              <a:t>LLaMA</a:t>
            </a:r>
          </a:p>
          <a:p>
            <a:pPr algn="ctr"/>
            <a:endParaRPr lang="en-US" sz="1000">
              <a:latin typeface="Arial" panose="020B0604020202020204" pitchFamily="34" charset="0"/>
              <a:cs typeface="Arial" panose="020B0604020202020204" pitchFamily="34" charset="0"/>
            </a:endParaRPr>
          </a:p>
          <a:p>
            <a:pPr algn="ctr"/>
            <a:r>
              <a:rPr lang="en-US" sz="2000">
                <a:solidFill>
                  <a:schemeClr val="bg1">
                    <a:lumMod val="65000"/>
                  </a:schemeClr>
                </a:solidFill>
                <a:latin typeface="Arial" panose="020B0604020202020204" pitchFamily="34" charset="0"/>
                <a:cs typeface="Arial" panose="020B0604020202020204" pitchFamily="34" charset="0"/>
              </a:rPr>
              <a:t>Decoder-Only</a:t>
            </a:r>
          </a:p>
        </p:txBody>
      </p:sp>
      <p:sp>
        <p:nvSpPr>
          <p:cNvPr id="5" name="Slide Number Placeholder 4">
            <a:extLst>
              <a:ext uri="{FF2B5EF4-FFF2-40B4-BE49-F238E27FC236}">
                <a16:creationId xmlns:a16="http://schemas.microsoft.com/office/drawing/2014/main" id="{C72C8F13-10F8-624A-3A19-E565BFA89BB5}"/>
              </a:ext>
            </a:extLst>
          </p:cNvPr>
          <p:cNvSpPr>
            <a:spLocks noGrp="1"/>
          </p:cNvSpPr>
          <p:nvPr>
            <p:ph type="sldNum" sz="quarter" idx="12"/>
          </p:nvPr>
        </p:nvSpPr>
        <p:spPr/>
        <p:txBody>
          <a:bodyPr/>
          <a:lstStyle/>
          <a:p>
            <a:fld id="{2B7B873C-A46E-4878-A014-BF36A57BE664}" type="slidenum">
              <a:rPr lang="en-US" smtClean="0"/>
              <a:pPr/>
              <a:t>66</a:t>
            </a:fld>
            <a:endParaRPr lang="en-US"/>
          </a:p>
        </p:txBody>
      </p:sp>
      <p:sp>
        <p:nvSpPr>
          <p:cNvPr id="3" name="TextBox 2">
            <a:extLst>
              <a:ext uri="{FF2B5EF4-FFF2-40B4-BE49-F238E27FC236}">
                <a16:creationId xmlns:a16="http://schemas.microsoft.com/office/drawing/2014/main" id="{88C07B01-C04D-481D-C09B-CAE00F0C65AB}"/>
              </a:ext>
            </a:extLst>
          </p:cNvPr>
          <p:cNvSpPr txBox="1"/>
          <p:nvPr/>
        </p:nvSpPr>
        <p:spPr>
          <a:xfrm>
            <a:off x="85902" y="4714395"/>
            <a:ext cx="7658119" cy="430887"/>
          </a:xfrm>
          <a:prstGeom prst="rect">
            <a:avLst/>
          </a:prstGeom>
          <a:noFill/>
        </p:spPr>
        <p:txBody>
          <a:bodyPr wrap="square">
            <a:spAutoFit/>
          </a:bodyPr>
          <a:lstStyle/>
          <a:p>
            <a:r>
              <a:rPr lang="en-US" sz="1100" dirty="0">
                <a:latin typeface="Arial" panose="020B0604020202020204" pitchFamily="34" charset="0"/>
                <a:cs typeface="Arial" panose="020B0604020202020204" pitchFamily="34" charset="0"/>
              </a:rPr>
              <a:t>[14] </a:t>
            </a:r>
            <a:r>
              <a:rPr lang="en-US" sz="1100" dirty="0" err="1">
                <a:latin typeface="Arial" panose="020B0604020202020204" pitchFamily="34" charset="0"/>
                <a:cs typeface="Arial" panose="020B0604020202020204" pitchFamily="34" charset="0"/>
              </a:rPr>
              <a:t>Touvron</a:t>
            </a:r>
            <a:r>
              <a:rPr lang="en-US" sz="1100" dirty="0">
                <a:latin typeface="Arial" panose="020B0604020202020204" pitchFamily="34" charset="0"/>
                <a:cs typeface="Arial" panose="020B0604020202020204" pitchFamily="34" charset="0"/>
              </a:rPr>
              <a:t> et al., “LLaMA: Open and Efficient Foundation Language Models.” </a:t>
            </a:r>
            <a:r>
              <a:rPr lang="en-US" sz="1100" dirty="0" err="1">
                <a:latin typeface="Arial" panose="020B0604020202020204" pitchFamily="34" charset="0"/>
                <a:cs typeface="Arial" panose="020B0604020202020204" pitchFamily="34" charset="0"/>
              </a:rPr>
              <a:t>arXiv</a:t>
            </a:r>
            <a:r>
              <a:rPr lang="en-US" sz="1100" dirty="0">
                <a:latin typeface="Arial" panose="020B0604020202020204" pitchFamily="34" charset="0"/>
                <a:cs typeface="Arial" panose="020B0604020202020204" pitchFamily="34" charset="0"/>
              </a:rPr>
              <a:t>, 2023.</a:t>
            </a:r>
          </a:p>
          <a:p>
            <a:r>
              <a:rPr lang="en-US" sz="1100" dirty="0">
                <a:latin typeface="Arial" panose="020B0604020202020204" pitchFamily="34" charset="0"/>
                <a:cs typeface="Arial" panose="020B0604020202020204" pitchFamily="34" charset="0"/>
              </a:rPr>
              <a:t>[15] </a:t>
            </a:r>
            <a:r>
              <a:rPr lang="en-US" sz="1100" dirty="0" err="1">
                <a:latin typeface="Arial" panose="020B0604020202020204" pitchFamily="34" charset="0"/>
                <a:cs typeface="Arial" panose="020B0604020202020204" pitchFamily="34" charset="0"/>
              </a:rPr>
              <a:t>Touvron</a:t>
            </a:r>
            <a:r>
              <a:rPr lang="en-US" sz="1100" dirty="0">
                <a:latin typeface="Arial" panose="020B0604020202020204" pitchFamily="34" charset="0"/>
                <a:cs typeface="Arial" panose="020B0604020202020204" pitchFamily="34" charset="0"/>
              </a:rPr>
              <a:t> et al., “LLaMA 2: Open Foundation and Fine-Tuned Chat Models.” </a:t>
            </a:r>
            <a:r>
              <a:rPr lang="en-US" sz="1100" dirty="0" err="1">
                <a:latin typeface="Arial" panose="020B0604020202020204" pitchFamily="34" charset="0"/>
                <a:cs typeface="Arial" panose="020B0604020202020204" pitchFamily="34" charset="0"/>
              </a:rPr>
              <a:t>arXiv</a:t>
            </a:r>
            <a:r>
              <a:rPr lang="en-US" sz="1100" dirty="0">
                <a:latin typeface="Arial" panose="020B0604020202020204" pitchFamily="34" charset="0"/>
                <a:cs typeface="Arial" panose="020B0604020202020204" pitchFamily="34" charset="0"/>
              </a:rPr>
              <a:t>, 2023.</a:t>
            </a:r>
          </a:p>
        </p:txBody>
      </p:sp>
    </p:spTree>
    <p:extLst>
      <p:ext uri="{BB962C8B-B14F-4D97-AF65-F5344CB8AC3E}">
        <p14:creationId xmlns:p14="http://schemas.microsoft.com/office/powerpoint/2010/main" val="14998208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717F73-B6E2-DF86-C366-A8FFF1026BCA}"/>
              </a:ext>
            </a:extLst>
          </p:cNvPr>
          <p:cNvSpPr>
            <a:spLocks noGrp="1"/>
          </p:cNvSpPr>
          <p:nvPr>
            <p:ph idx="1"/>
          </p:nvPr>
        </p:nvSpPr>
        <p:spPr>
          <a:xfrm>
            <a:off x="188468" y="641780"/>
            <a:ext cx="8608060" cy="3612305"/>
          </a:xfrm>
        </p:spPr>
        <p:txBody>
          <a:bodyPr>
            <a:noAutofit/>
          </a:bodyPr>
          <a:lstStyle/>
          <a:p>
            <a:pPr marL="457200" indent="-457200">
              <a:lnSpc>
                <a:spcPct val="150000"/>
              </a:lnSpc>
              <a:buFont typeface="+mj-lt"/>
              <a:buAutoNum type="arabicPeriod"/>
            </a:pPr>
            <a:r>
              <a:rPr lang="en-US" sz="1600"/>
              <a:t>How does the effectiveness of fact-checking using LLMs compare between inherent knowledge and external knowledge utilization?</a:t>
            </a:r>
          </a:p>
          <a:p>
            <a:pPr marL="457200" indent="-457200">
              <a:lnSpc>
                <a:spcPct val="150000"/>
              </a:lnSpc>
              <a:buFont typeface="+mj-lt"/>
              <a:buAutoNum type="arabicPeriod"/>
            </a:pPr>
            <a:r>
              <a:rPr lang="en-US" sz="1600"/>
              <a:t>Does fine-tuning LLMs lead to superior fact-checking performance, and how does it compare between models with and without external knowledge?</a:t>
            </a:r>
          </a:p>
          <a:p>
            <a:pPr marL="457200" indent="-457200">
              <a:lnSpc>
                <a:spcPct val="150000"/>
              </a:lnSpc>
              <a:buFont typeface="+mj-lt"/>
              <a:buAutoNum type="arabicPeriod"/>
            </a:pPr>
            <a:r>
              <a:rPr lang="en-US" sz="1600"/>
              <a:t>In the context of fact-checking, how does the performance of </a:t>
            </a:r>
            <a:r>
              <a:rPr lang="en-US" sz="1600" err="1"/>
              <a:t>LLaMA</a:t>
            </a:r>
            <a:r>
              <a:rPr lang="en-US" sz="1600"/>
              <a:t>-based fine-tuning compare to BERT-based fine-tuning?</a:t>
            </a:r>
          </a:p>
        </p:txBody>
      </p:sp>
      <p:sp>
        <p:nvSpPr>
          <p:cNvPr id="4" name="Title 3">
            <a:extLst>
              <a:ext uri="{FF2B5EF4-FFF2-40B4-BE49-F238E27FC236}">
                <a16:creationId xmlns:a16="http://schemas.microsoft.com/office/drawing/2014/main" id="{ADDB9FE8-5BFA-1714-677B-1E99FCB09AD0}"/>
              </a:ext>
            </a:extLst>
          </p:cNvPr>
          <p:cNvSpPr>
            <a:spLocks noGrp="1"/>
          </p:cNvSpPr>
          <p:nvPr>
            <p:ph type="title"/>
          </p:nvPr>
        </p:nvSpPr>
        <p:spPr/>
        <p:txBody>
          <a:bodyPr/>
          <a:lstStyle/>
          <a:p>
            <a:r>
              <a:rPr lang="en-US"/>
              <a:t>Research Questions</a:t>
            </a:r>
          </a:p>
        </p:txBody>
      </p:sp>
      <p:pic>
        <p:nvPicPr>
          <p:cNvPr id="1033" name="Picture 9" descr="LLAMA 2 - Get Started With Meta's Newest Open Source ChatGPT Contender -  YouTube">
            <a:extLst>
              <a:ext uri="{FF2B5EF4-FFF2-40B4-BE49-F238E27FC236}">
                <a16:creationId xmlns:a16="http://schemas.microsoft.com/office/drawing/2014/main" id="{DFE510B7-1E92-D005-18D8-EDD0B33C4F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9852" y="3315319"/>
            <a:ext cx="3178098" cy="173122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77BFBA8-3E99-6C44-BCD9-F5E2797E8FA2}"/>
              </a:ext>
            </a:extLst>
          </p:cNvPr>
          <p:cNvSpPr>
            <a:spLocks noGrp="1"/>
          </p:cNvSpPr>
          <p:nvPr>
            <p:ph type="sldNum" sz="quarter" idx="12"/>
          </p:nvPr>
        </p:nvSpPr>
        <p:spPr/>
        <p:txBody>
          <a:bodyPr/>
          <a:lstStyle/>
          <a:p>
            <a:fld id="{2B7B873C-A46E-4878-A014-BF36A57BE664}" type="slidenum">
              <a:rPr lang="en-US" smtClean="0"/>
              <a:pPr/>
              <a:t>67</a:t>
            </a:fld>
            <a:endParaRPr lang="en-US"/>
          </a:p>
        </p:txBody>
      </p:sp>
    </p:spTree>
    <p:extLst>
      <p:ext uri="{BB962C8B-B14F-4D97-AF65-F5344CB8AC3E}">
        <p14:creationId xmlns:p14="http://schemas.microsoft.com/office/powerpoint/2010/main" val="18501370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EE8333-32AC-EA74-655A-E562A866D660}"/>
              </a:ext>
            </a:extLst>
          </p:cNvPr>
          <p:cNvSpPr>
            <a:spLocks noGrp="1"/>
          </p:cNvSpPr>
          <p:nvPr>
            <p:ph type="title"/>
          </p:nvPr>
        </p:nvSpPr>
        <p:spPr/>
        <p:txBody>
          <a:bodyPr/>
          <a:lstStyle/>
          <a:p>
            <a:r>
              <a:rPr lang="en-US">
                <a:latin typeface="+mj-lt"/>
              </a:rPr>
              <a:t>External Evidence-Based Claim Veracity Assessment</a:t>
            </a:r>
            <a:endParaRPr lang="en-US"/>
          </a:p>
        </p:txBody>
      </p:sp>
      <p:pic>
        <p:nvPicPr>
          <p:cNvPr id="2" name="Picture 1">
            <a:extLst>
              <a:ext uri="{FF2B5EF4-FFF2-40B4-BE49-F238E27FC236}">
                <a16:creationId xmlns:a16="http://schemas.microsoft.com/office/drawing/2014/main" id="{64DB84E8-832C-7C9B-4AAC-D044664F85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1016075" y="1816444"/>
            <a:ext cx="6987489" cy="2748755"/>
          </a:xfrm>
          <a:prstGeom prst="rect">
            <a:avLst/>
          </a:prstGeom>
          <a:noFill/>
        </p:spPr>
      </p:pic>
      <p:sp>
        <p:nvSpPr>
          <p:cNvPr id="5" name="Content Placeholder 1">
            <a:extLst>
              <a:ext uri="{FF2B5EF4-FFF2-40B4-BE49-F238E27FC236}">
                <a16:creationId xmlns:a16="http://schemas.microsoft.com/office/drawing/2014/main" id="{14DD298F-F3D8-BEC4-1A5F-887CAEE9E33B}"/>
              </a:ext>
            </a:extLst>
          </p:cNvPr>
          <p:cNvSpPr>
            <a:spLocks noGrp="1"/>
          </p:cNvSpPr>
          <p:nvPr>
            <p:ph idx="1"/>
          </p:nvPr>
        </p:nvSpPr>
        <p:spPr>
          <a:xfrm>
            <a:off x="188468" y="641780"/>
            <a:ext cx="8608060" cy="3612305"/>
          </a:xfrm>
        </p:spPr>
        <p:txBody>
          <a:bodyPr>
            <a:noAutofit/>
          </a:bodyPr>
          <a:lstStyle/>
          <a:p>
            <a:pPr marL="457200" indent="-457200">
              <a:lnSpc>
                <a:spcPct val="150000"/>
              </a:lnSpc>
              <a:buFont typeface="Arial" panose="020B0604020202020204" pitchFamily="34" charset="0"/>
              <a:buChar char="•"/>
            </a:pPr>
            <a:r>
              <a:rPr lang="en-US" sz="1600" dirty="0"/>
              <a:t>To improve the fact-checking capability, we adopt the Google Search API to retrieve relevant information to verify a statement.</a:t>
            </a:r>
          </a:p>
        </p:txBody>
      </p:sp>
      <p:sp>
        <p:nvSpPr>
          <p:cNvPr id="6" name="Slide Number Placeholder 5">
            <a:extLst>
              <a:ext uri="{FF2B5EF4-FFF2-40B4-BE49-F238E27FC236}">
                <a16:creationId xmlns:a16="http://schemas.microsoft.com/office/drawing/2014/main" id="{061F5251-DB0C-13E0-807B-3277A0C47578}"/>
              </a:ext>
            </a:extLst>
          </p:cNvPr>
          <p:cNvSpPr>
            <a:spLocks noGrp="1"/>
          </p:cNvSpPr>
          <p:nvPr>
            <p:ph type="sldNum" sz="quarter" idx="12"/>
          </p:nvPr>
        </p:nvSpPr>
        <p:spPr/>
        <p:txBody>
          <a:bodyPr/>
          <a:lstStyle/>
          <a:p>
            <a:fld id="{2B7B873C-A46E-4878-A014-BF36A57BE664}" type="slidenum">
              <a:rPr lang="en-US" smtClean="0"/>
              <a:pPr/>
              <a:t>68</a:t>
            </a:fld>
            <a:endParaRPr lang="en-US"/>
          </a:p>
        </p:txBody>
      </p:sp>
    </p:spTree>
    <p:extLst>
      <p:ext uri="{BB962C8B-B14F-4D97-AF65-F5344CB8AC3E}">
        <p14:creationId xmlns:p14="http://schemas.microsoft.com/office/powerpoint/2010/main" val="23822883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FDAC3-196C-33AC-2D60-F74B38054691}"/>
              </a:ext>
            </a:extLst>
          </p:cNvPr>
          <p:cNvSpPr>
            <a:spLocks noGrp="1"/>
          </p:cNvSpPr>
          <p:nvPr>
            <p:ph type="title"/>
          </p:nvPr>
        </p:nvSpPr>
        <p:spPr/>
        <p:txBody>
          <a:bodyPr/>
          <a:lstStyle/>
          <a:p>
            <a:r>
              <a:rPr lang="en-US"/>
              <a:t>Instruction-Tuning with External Evidence</a:t>
            </a:r>
          </a:p>
        </p:txBody>
      </p:sp>
      <p:pic>
        <p:nvPicPr>
          <p:cNvPr id="5" name="Picture 4">
            <a:extLst>
              <a:ext uri="{FF2B5EF4-FFF2-40B4-BE49-F238E27FC236}">
                <a16:creationId xmlns:a16="http://schemas.microsoft.com/office/drawing/2014/main" id="{F9DFB247-DDB7-1426-7515-D82B8D4991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470298" y="2190880"/>
            <a:ext cx="8203404" cy="2063205"/>
          </a:xfrm>
          <a:prstGeom prst="rect">
            <a:avLst/>
          </a:prstGeom>
          <a:noFill/>
        </p:spPr>
      </p:pic>
      <p:sp>
        <p:nvSpPr>
          <p:cNvPr id="3" name="Content Placeholder 1">
            <a:extLst>
              <a:ext uri="{FF2B5EF4-FFF2-40B4-BE49-F238E27FC236}">
                <a16:creationId xmlns:a16="http://schemas.microsoft.com/office/drawing/2014/main" id="{7BA32913-1B0C-DF9C-5C5B-9E7D1186EBA7}"/>
              </a:ext>
            </a:extLst>
          </p:cNvPr>
          <p:cNvSpPr>
            <a:spLocks noGrp="1"/>
          </p:cNvSpPr>
          <p:nvPr>
            <p:ph idx="1"/>
          </p:nvPr>
        </p:nvSpPr>
        <p:spPr>
          <a:xfrm>
            <a:off x="188468" y="641780"/>
            <a:ext cx="8608060" cy="3612305"/>
          </a:xfrm>
        </p:spPr>
        <p:txBody>
          <a:bodyPr>
            <a:noAutofit/>
          </a:bodyPr>
          <a:lstStyle/>
          <a:p>
            <a:pPr marL="457200" indent="-457200">
              <a:lnSpc>
                <a:spcPct val="150000"/>
              </a:lnSpc>
              <a:buFont typeface="Arial" panose="020B0604020202020204" pitchFamily="34" charset="0"/>
              <a:buChar char="•"/>
            </a:pPr>
            <a:r>
              <a:rPr lang="en-US" sz="1600" dirty="0"/>
              <a:t>Due to the limited computational power, we adopt Low Rank Adaption (LORA) [15] and 8-bit quantization [17] to fine-tune </a:t>
            </a:r>
            <a:r>
              <a:rPr lang="en-US" sz="1600" dirty="0" err="1"/>
              <a:t>LLaMA</a:t>
            </a:r>
            <a:r>
              <a:rPr lang="en-US" sz="1600" dirty="0"/>
              <a:t> with external evidence for automatic fact-checking.</a:t>
            </a:r>
          </a:p>
        </p:txBody>
      </p:sp>
      <p:sp>
        <p:nvSpPr>
          <p:cNvPr id="6" name="Slide Number Placeholder 5">
            <a:extLst>
              <a:ext uri="{FF2B5EF4-FFF2-40B4-BE49-F238E27FC236}">
                <a16:creationId xmlns:a16="http://schemas.microsoft.com/office/drawing/2014/main" id="{C3CCF8F2-A4C3-D969-6D53-FCE2A3A16D01}"/>
              </a:ext>
            </a:extLst>
          </p:cNvPr>
          <p:cNvSpPr>
            <a:spLocks noGrp="1"/>
          </p:cNvSpPr>
          <p:nvPr>
            <p:ph type="sldNum" sz="quarter" idx="12"/>
          </p:nvPr>
        </p:nvSpPr>
        <p:spPr/>
        <p:txBody>
          <a:bodyPr/>
          <a:lstStyle/>
          <a:p>
            <a:fld id="{2B7B873C-A46E-4878-A014-BF36A57BE664}" type="slidenum">
              <a:rPr lang="en-US" smtClean="0"/>
              <a:pPr/>
              <a:t>69</a:t>
            </a:fld>
            <a:endParaRPr lang="en-US"/>
          </a:p>
        </p:txBody>
      </p:sp>
      <p:sp>
        <p:nvSpPr>
          <p:cNvPr id="2" name="TextBox 1">
            <a:extLst>
              <a:ext uri="{FF2B5EF4-FFF2-40B4-BE49-F238E27FC236}">
                <a16:creationId xmlns:a16="http://schemas.microsoft.com/office/drawing/2014/main" id="{D2CDEE5E-CEFE-40C8-8FC9-0FCAF982A513}"/>
              </a:ext>
            </a:extLst>
          </p:cNvPr>
          <p:cNvSpPr txBox="1"/>
          <p:nvPr/>
        </p:nvSpPr>
        <p:spPr>
          <a:xfrm>
            <a:off x="46658" y="4537702"/>
            <a:ext cx="7952206" cy="430887"/>
          </a:xfrm>
          <a:prstGeom prst="rect">
            <a:avLst/>
          </a:prstGeom>
          <a:noFill/>
        </p:spPr>
        <p:txBody>
          <a:bodyPr wrap="square">
            <a:spAutoFit/>
          </a:bodyPr>
          <a:lstStyle/>
          <a:p>
            <a:r>
              <a:rPr lang="en-US" sz="1100" dirty="0">
                <a:latin typeface="Arial" panose="020B0604020202020204" pitchFamily="34" charset="0"/>
                <a:cs typeface="Arial" panose="020B0604020202020204" pitchFamily="34" charset="0"/>
              </a:rPr>
              <a:t>[16] Hu et al. "</a:t>
            </a:r>
            <a:r>
              <a:rPr lang="en-US" sz="1100" dirty="0" err="1">
                <a:latin typeface="Arial" panose="020B0604020202020204" pitchFamily="34" charset="0"/>
                <a:cs typeface="Arial" panose="020B0604020202020204" pitchFamily="34" charset="0"/>
              </a:rPr>
              <a:t>LoRA</a:t>
            </a:r>
            <a:r>
              <a:rPr lang="en-US" sz="1100" dirty="0">
                <a:latin typeface="Arial" panose="020B0604020202020204" pitchFamily="34" charset="0"/>
                <a:cs typeface="Arial" panose="020B0604020202020204" pitchFamily="34" charset="0"/>
              </a:rPr>
              <a:t>: Low-Rank Adaptation of Large Language Models." </a:t>
            </a:r>
            <a:r>
              <a:rPr lang="en-US" sz="1100" i="1" dirty="0">
                <a:latin typeface="Arial" panose="020B0604020202020204" pitchFamily="34" charset="0"/>
                <a:cs typeface="Arial" panose="020B0604020202020204" pitchFamily="34" charset="0"/>
              </a:rPr>
              <a:t>Int. Conf. on Learning Representations</a:t>
            </a:r>
            <a:r>
              <a:rPr lang="en-US" sz="1100" dirty="0">
                <a:latin typeface="Arial" panose="020B0604020202020204" pitchFamily="34" charset="0"/>
                <a:cs typeface="Arial" panose="020B0604020202020204" pitchFamily="34" charset="0"/>
              </a:rPr>
              <a:t>. 2021.</a:t>
            </a:r>
          </a:p>
          <a:p>
            <a:r>
              <a:rPr lang="en-HK" sz="1100" b="0" i="0" dirty="0">
                <a:solidFill>
                  <a:srgbClr val="222222"/>
                </a:solidFill>
                <a:effectLst/>
                <a:latin typeface="Arial" panose="020B0604020202020204" pitchFamily="34" charset="0"/>
              </a:rPr>
              <a:t>[17] </a:t>
            </a:r>
            <a:r>
              <a:rPr lang="en-HK" sz="1100" b="0" i="0" dirty="0" err="1">
                <a:solidFill>
                  <a:srgbClr val="222222"/>
                </a:solidFill>
                <a:effectLst/>
                <a:latin typeface="Arial" panose="020B0604020202020204" pitchFamily="34" charset="0"/>
              </a:rPr>
              <a:t>Dettmers</a:t>
            </a:r>
            <a:r>
              <a:rPr lang="en-HK" sz="1100" b="0" i="0" dirty="0">
                <a:solidFill>
                  <a:srgbClr val="222222"/>
                </a:solidFill>
                <a:effectLst/>
                <a:latin typeface="Arial" panose="020B0604020202020204" pitchFamily="34" charset="0"/>
              </a:rPr>
              <a:t> et al. "Llm.int8(): 8-bit matrix multiplication for transformers at scale." </a:t>
            </a:r>
            <a:r>
              <a:rPr lang="en-HK" sz="1100" b="0" i="1" dirty="0" err="1">
                <a:solidFill>
                  <a:srgbClr val="222222"/>
                </a:solidFill>
                <a:effectLst/>
                <a:latin typeface="Arial" panose="020B0604020202020204" pitchFamily="34" charset="0"/>
              </a:rPr>
              <a:t>NeurIPS</a:t>
            </a:r>
            <a:r>
              <a:rPr lang="en-HK" sz="1100" i="1" dirty="0">
                <a:solidFill>
                  <a:srgbClr val="222222"/>
                </a:solidFill>
                <a:latin typeface="Arial" panose="020B0604020202020204" pitchFamily="34" charset="0"/>
              </a:rPr>
              <a:t>, 2022.</a:t>
            </a:r>
            <a:endParaRPr 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4614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B5C6C4-0197-E2B0-1EFF-C016D2E68815}"/>
              </a:ext>
            </a:extLst>
          </p:cNvPr>
          <p:cNvSpPr>
            <a:spLocks noGrp="1"/>
          </p:cNvSpPr>
          <p:nvPr>
            <p:ph type="title"/>
          </p:nvPr>
        </p:nvSpPr>
        <p:spPr/>
        <p:txBody>
          <a:bodyPr/>
          <a:lstStyle/>
          <a:p>
            <a:r>
              <a:rPr lang="en-US"/>
              <a:t>Misinformation on Social Media</a:t>
            </a:r>
          </a:p>
        </p:txBody>
      </p:sp>
      <p:sp>
        <p:nvSpPr>
          <p:cNvPr id="7" name="TextBox 6">
            <a:extLst>
              <a:ext uri="{FF2B5EF4-FFF2-40B4-BE49-F238E27FC236}">
                <a16:creationId xmlns:a16="http://schemas.microsoft.com/office/drawing/2014/main" id="{07B2A2C2-5B88-8D93-9303-4EF29A3A2827}"/>
              </a:ext>
            </a:extLst>
          </p:cNvPr>
          <p:cNvSpPr txBox="1"/>
          <p:nvPr/>
        </p:nvSpPr>
        <p:spPr>
          <a:xfrm>
            <a:off x="-55430" y="4881890"/>
            <a:ext cx="9160368" cy="261610"/>
          </a:xfrm>
          <a:prstGeom prst="rect">
            <a:avLst/>
          </a:prstGeom>
          <a:noFill/>
        </p:spPr>
        <p:txBody>
          <a:bodyPr wrap="square">
            <a:spAutoFit/>
          </a:bodyPr>
          <a:lstStyle/>
          <a:p>
            <a:r>
              <a:rPr lang="en-GB" sz="1100" dirty="0">
                <a:effectLst/>
                <a:latin typeface="Arial" panose="020B0604020202020204" pitchFamily="34" charset="0"/>
                <a:ea typeface="Times New Roman" panose="02020603050405020304" pitchFamily="18" charset="0"/>
                <a:cs typeface="Arial" panose="020B0604020202020204" pitchFamily="34" charset="0"/>
              </a:rPr>
              <a:t>[1] </a:t>
            </a:r>
            <a:r>
              <a:rPr lang="en-GB" sz="1100" dirty="0" err="1">
                <a:effectLst/>
                <a:latin typeface="Arial" panose="020B0604020202020204" pitchFamily="34" charset="0"/>
                <a:ea typeface="Times New Roman" panose="02020603050405020304" pitchFamily="18" charset="0"/>
                <a:cs typeface="Arial" panose="020B0604020202020204" pitchFamily="34" charset="0"/>
              </a:rPr>
              <a:t>Hakak</a:t>
            </a:r>
            <a:r>
              <a:rPr lang="en-GB" sz="1100" dirty="0">
                <a:latin typeface="Arial" panose="020B0604020202020204" pitchFamily="34" charset="0"/>
                <a:ea typeface="Times New Roman" panose="02020603050405020304" pitchFamily="18" charset="0"/>
                <a:cs typeface="Arial" panose="020B0604020202020204" pitchFamily="34" charset="0"/>
              </a:rPr>
              <a:t> et al.</a:t>
            </a:r>
            <a:r>
              <a:rPr lang="en-GB" sz="1100" dirty="0">
                <a:effectLst/>
                <a:latin typeface="Arial" panose="020B0604020202020204" pitchFamily="34" charset="0"/>
                <a:ea typeface="Times New Roman" panose="02020603050405020304" pitchFamily="18" charset="0"/>
                <a:cs typeface="Arial" panose="020B0604020202020204" pitchFamily="34" charset="0"/>
              </a:rPr>
              <a:t>, “Propagation of Fake News on Social Media: Challenges and Opportunities,” </a:t>
            </a:r>
            <a:r>
              <a:rPr lang="en-GB" sz="1100" i="1" dirty="0">
                <a:effectLst/>
                <a:latin typeface="Arial" panose="020B0604020202020204" pitchFamily="34" charset="0"/>
                <a:ea typeface="Times New Roman" panose="02020603050405020304" pitchFamily="18" charset="0"/>
                <a:cs typeface="Arial" panose="020B0604020202020204" pitchFamily="34" charset="0"/>
              </a:rPr>
              <a:t>Computational Data and Social Networks</a:t>
            </a:r>
            <a:r>
              <a:rPr lang="en-GB" sz="1100" dirty="0">
                <a:latin typeface="Arial" panose="020B0604020202020204" pitchFamily="34" charset="0"/>
                <a:ea typeface="Times New Roman" panose="02020603050405020304" pitchFamily="18" charset="0"/>
                <a:cs typeface="Arial" panose="020B0604020202020204" pitchFamily="34" charset="0"/>
              </a:rPr>
              <a:t>, 2020.</a:t>
            </a:r>
            <a:endParaRPr lang="en-US" sz="1100" dirty="0">
              <a:latin typeface="Arial" panose="020B0604020202020204" pitchFamily="34" charset="0"/>
              <a:cs typeface="Arial" panose="020B0604020202020204" pitchFamily="34" charset="0"/>
            </a:endParaRPr>
          </a:p>
        </p:txBody>
      </p:sp>
      <p:pic>
        <p:nvPicPr>
          <p:cNvPr id="3076" name="Picture 4" descr="Propagation of Fake News on Social Media: Challenges and Opportunities |  SpringerLink">
            <a:extLst>
              <a:ext uri="{FF2B5EF4-FFF2-40B4-BE49-F238E27FC236}">
                <a16:creationId xmlns:a16="http://schemas.microsoft.com/office/drawing/2014/main" id="{A3C3FC5C-8B78-8885-9E43-13B65FC80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805" y="1312949"/>
            <a:ext cx="4773898" cy="34497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3DDF9E-C653-04CC-1304-843A593E910B}"/>
              </a:ext>
            </a:extLst>
          </p:cNvPr>
          <p:cNvSpPr txBox="1"/>
          <p:nvPr/>
        </p:nvSpPr>
        <p:spPr>
          <a:xfrm>
            <a:off x="414527" y="688340"/>
            <a:ext cx="8315521" cy="646331"/>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apple-system"/>
              </a:rPr>
              <a:t>Social media provides a </a:t>
            </a:r>
            <a:r>
              <a:rPr lang="en-US" b="1" dirty="0">
                <a:solidFill>
                  <a:schemeClr val="accent1">
                    <a:lumMod val="50000"/>
                  </a:schemeClr>
                </a:solidFill>
                <a:latin typeface="-apple-system"/>
              </a:rPr>
              <a:t>real-time </a:t>
            </a:r>
            <a:r>
              <a:rPr lang="en-US" b="0" i="0" dirty="0">
                <a:solidFill>
                  <a:srgbClr val="000000"/>
                </a:solidFill>
                <a:effectLst/>
                <a:latin typeface="-apple-system"/>
              </a:rPr>
              <a:t>platform for the </a:t>
            </a:r>
            <a:r>
              <a:rPr lang="en-US" b="1" i="0" dirty="0">
                <a:solidFill>
                  <a:schemeClr val="accent1">
                    <a:lumMod val="50000"/>
                  </a:schemeClr>
                </a:solidFill>
                <a:effectLst/>
                <a:latin typeface="-apple-system"/>
              </a:rPr>
              <a:t>dissemination of information</a:t>
            </a:r>
            <a:r>
              <a:rPr lang="en-US" b="0" i="0" dirty="0">
                <a:solidFill>
                  <a:srgbClr val="000000"/>
                </a:solidFill>
                <a:effectLst/>
                <a:latin typeface="-apple-system"/>
              </a:rPr>
              <a:t>, including the spread of fake news.</a:t>
            </a:r>
            <a:endParaRPr lang="en-US" dirty="0"/>
          </a:p>
        </p:txBody>
      </p:sp>
      <p:sp>
        <p:nvSpPr>
          <p:cNvPr id="5" name="Slide Number Placeholder 4">
            <a:extLst>
              <a:ext uri="{FF2B5EF4-FFF2-40B4-BE49-F238E27FC236}">
                <a16:creationId xmlns:a16="http://schemas.microsoft.com/office/drawing/2014/main" id="{BF6F2332-97F1-9DCE-25BD-D3082CA2D39F}"/>
              </a:ext>
            </a:extLst>
          </p:cNvPr>
          <p:cNvSpPr>
            <a:spLocks noGrp="1"/>
          </p:cNvSpPr>
          <p:nvPr>
            <p:ph type="sldNum" sz="quarter" idx="12"/>
          </p:nvPr>
        </p:nvSpPr>
        <p:spPr/>
        <p:txBody>
          <a:bodyPr/>
          <a:lstStyle/>
          <a:p>
            <a:fld id="{2B7B873C-A46E-4878-A014-BF36A57BE664}" type="slidenum">
              <a:rPr lang="en-US" smtClean="0"/>
              <a:pPr/>
              <a:t>7</a:t>
            </a:fld>
            <a:endParaRPr lang="en-US"/>
          </a:p>
        </p:txBody>
      </p:sp>
    </p:spTree>
    <p:extLst>
      <p:ext uri="{BB962C8B-B14F-4D97-AF65-F5344CB8AC3E}">
        <p14:creationId xmlns:p14="http://schemas.microsoft.com/office/powerpoint/2010/main" val="25091756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91E50D-592C-D29F-128F-255711281330}"/>
              </a:ext>
            </a:extLst>
          </p:cNvPr>
          <p:cNvSpPr>
            <a:spLocks noGrp="1"/>
          </p:cNvSpPr>
          <p:nvPr>
            <p:ph idx="1"/>
          </p:nvPr>
        </p:nvSpPr>
        <p:spPr>
          <a:xfrm>
            <a:off x="345125" y="748706"/>
            <a:ext cx="8248650" cy="3612305"/>
          </a:xfrm>
        </p:spPr>
        <p:txBody>
          <a:bodyPr>
            <a:normAutofit/>
          </a:bodyPr>
          <a:lstStyle/>
          <a:p>
            <a:pPr algn="just">
              <a:lnSpc>
                <a:spcPct val="100000"/>
              </a:lnSpc>
              <a:spcBef>
                <a:spcPts val="600"/>
              </a:spcBef>
              <a:spcAft>
                <a:spcPts val="1200"/>
              </a:spcAft>
            </a:pPr>
            <a:r>
              <a:rPr lang="en-US" sz="1800" b="1" dirty="0">
                <a:solidFill>
                  <a:schemeClr val="accent1">
                    <a:lumMod val="50000"/>
                  </a:schemeClr>
                </a:solidFill>
                <a:ea typeface="PMingLiU" panose="02020500000000000000" pitchFamily="18" charset="-120"/>
              </a:rPr>
              <a:t>Implementation Details</a:t>
            </a:r>
          </a:p>
          <a:p>
            <a:pPr marL="285750" indent="-285750" algn="just">
              <a:lnSpc>
                <a:spcPct val="100000"/>
              </a:lnSpc>
              <a:spcBef>
                <a:spcPts val="600"/>
              </a:spcBef>
              <a:spcAft>
                <a:spcPts val="1200"/>
              </a:spcAft>
              <a:buFont typeface="Arial" panose="020B0604020202020204" pitchFamily="34" charset="0"/>
              <a:buChar char="•"/>
            </a:pPr>
            <a:r>
              <a:rPr lang="en-US" sz="1800" dirty="0">
                <a:ea typeface="PMingLiU" panose="02020500000000000000" pitchFamily="18" charset="-120"/>
              </a:rPr>
              <a:t>LLaMA-7B [14] is used as the backbone model for fine-tuning. </a:t>
            </a:r>
          </a:p>
          <a:p>
            <a:pPr marL="285750" indent="-285750" algn="just">
              <a:lnSpc>
                <a:spcPct val="100000"/>
              </a:lnSpc>
              <a:spcBef>
                <a:spcPts val="600"/>
              </a:spcBef>
              <a:spcAft>
                <a:spcPts val="1200"/>
              </a:spcAft>
              <a:buFont typeface="Arial" panose="020B0604020202020204" pitchFamily="34" charset="0"/>
              <a:buChar char="•"/>
            </a:pPr>
            <a:r>
              <a:rPr lang="en-US" sz="1800" dirty="0">
                <a:ea typeface="PMingLiU" panose="02020500000000000000" pitchFamily="18" charset="-120"/>
              </a:rPr>
              <a:t>LLaMA2-Chat-7B [15] is used for zero-shot prompting.</a:t>
            </a:r>
          </a:p>
          <a:p>
            <a:pPr marL="285750" indent="-285750" algn="just">
              <a:lnSpc>
                <a:spcPct val="150000"/>
              </a:lnSpc>
              <a:spcBef>
                <a:spcPts val="600"/>
              </a:spcBef>
              <a:spcAft>
                <a:spcPts val="1200"/>
              </a:spcAft>
              <a:buFont typeface="Arial" panose="020B0604020202020204" pitchFamily="34" charset="0"/>
              <a:buChar char="•"/>
            </a:pPr>
            <a:endParaRPr lang="en-US" sz="1800" dirty="0">
              <a:ea typeface="PMingLiU" panose="02020500000000000000" pitchFamily="18" charset="-120"/>
            </a:endParaRPr>
          </a:p>
        </p:txBody>
      </p:sp>
      <p:sp>
        <p:nvSpPr>
          <p:cNvPr id="4" name="Title 3">
            <a:extLst>
              <a:ext uri="{FF2B5EF4-FFF2-40B4-BE49-F238E27FC236}">
                <a16:creationId xmlns:a16="http://schemas.microsoft.com/office/drawing/2014/main" id="{F54C2C9E-8896-C003-3E0F-7602605B10A7}"/>
              </a:ext>
            </a:extLst>
          </p:cNvPr>
          <p:cNvSpPr>
            <a:spLocks noGrp="1"/>
          </p:cNvSpPr>
          <p:nvPr>
            <p:ph type="title"/>
          </p:nvPr>
        </p:nvSpPr>
        <p:spPr/>
        <p:txBody>
          <a:bodyPr/>
          <a:lstStyle/>
          <a:p>
            <a:r>
              <a:rPr lang="en-US"/>
              <a:t>Experimental Details</a:t>
            </a:r>
          </a:p>
        </p:txBody>
      </p:sp>
      <p:graphicFrame>
        <p:nvGraphicFramePr>
          <p:cNvPr id="8" name="Table 7">
            <a:extLst>
              <a:ext uri="{FF2B5EF4-FFF2-40B4-BE49-F238E27FC236}">
                <a16:creationId xmlns:a16="http://schemas.microsoft.com/office/drawing/2014/main" id="{06A9328E-3C6C-B48A-8041-F89E89F8EF58}"/>
              </a:ext>
            </a:extLst>
          </p:cNvPr>
          <p:cNvGraphicFramePr>
            <a:graphicFrameLocks noGrp="1"/>
          </p:cNvGraphicFramePr>
          <p:nvPr>
            <p:extLst>
              <p:ext uri="{D42A27DB-BD31-4B8C-83A1-F6EECF244321}">
                <p14:modId xmlns:p14="http://schemas.microsoft.com/office/powerpoint/2010/main" val="1407348853"/>
              </p:ext>
            </p:extLst>
          </p:nvPr>
        </p:nvGraphicFramePr>
        <p:xfrm>
          <a:off x="985233" y="2470221"/>
          <a:ext cx="6968434" cy="2044890"/>
        </p:xfrm>
        <a:graphic>
          <a:graphicData uri="http://schemas.openxmlformats.org/drawingml/2006/table">
            <a:tbl>
              <a:tblPr firstRow="1" bandRow="1"/>
              <a:tblGrid>
                <a:gridCol w="2228676">
                  <a:extLst>
                    <a:ext uri="{9D8B030D-6E8A-4147-A177-3AD203B41FA5}">
                      <a16:colId xmlns:a16="http://schemas.microsoft.com/office/drawing/2014/main" val="367844824"/>
                    </a:ext>
                  </a:extLst>
                </a:gridCol>
                <a:gridCol w="4739758">
                  <a:extLst>
                    <a:ext uri="{9D8B030D-6E8A-4147-A177-3AD203B41FA5}">
                      <a16:colId xmlns:a16="http://schemas.microsoft.com/office/drawing/2014/main" val="3311673846"/>
                    </a:ext>
                  </a:extLst>
                </a:gridCol>
              </a:tblGrid>
              <a:tr h="408978">
                <a:tc>
                  <a:txBody>
                    <a:bodyPr/>
                    <a:lstStyle/>
                    <a:p>
                      <a:pPr algn="ctr"/>
                      <a:r>
                        <a:rPr lang="en-US" b="1"/>
                        <a:t>Hyperparameter</a:t>
                      </a:r>
                    </a:p>
                  </a:txBody>
                  <a:tcPr/>
                </a:tc>
                <a:tc>
                  <a:txBody>
                    <a:bodyPr/>
                    <a:lstStyle/>
                    <a:p>
                      <a:pPr algn="ctr"/>
                      <a:r>
                        <a:rPr lang="en-US" b="1"/>
                        <a:t>Value</a:t>
                      </a:r>
                    </a:p>
                  </a:txBody>
                  <a:tcPr/>
                </a:tc>
                <a:extLst>
                  <a:ext uri="{0D108BD9-81ED-4DB2-BD59-A6C34878D82A}">
                    <a16:rowId xmlns:a16="http://schemas.microsoft.com/office/drawing/2014/main" val="2307999230"/>
                  </a:ext>
                </a:extLst>
              </a:tr>
              <a:tr h="408978">
                <a:tc>
                  <a:txBody>
                    <a:bodyPr/>
                    <a:lstStyle/>
                    <a:p>
                      <a:pPr algn="ctr"/>
                      <a:r>
                        <a:rPr lang="en-US" sz="1800"/>
                        <a:t>Number</a:t>
                      </a:r>
                      <a:r>
                        <a:rPr lang="zh-TW" altLang="en-US" sz="1800"/>
                        <a:t> </a:t>
                      </a:r>
                      <a:r>
                        <a:rPr lang="en-US" altLang="zh-TW" sz="1800"/>
                        <a:t>of</a:t>
                      </a:r>
                      <a:r>
                        <a:rPr lang="zh-TW" altLang="en-US" sz="1800"/>
                        <a:t> </a:t>
                      </a:r>
                      <a:r>
                        <a:rPr lang="en-US" sz="1800"/>
                        <a:t>Epoch</a:t>
                      </a:r>
                      <a:endParaRPr lang="en-US"/>
                    </a:p>
                  </a:txBody>
                  <a:tcPr/>
                </a:tc>
                <a:tc>
                  <a:txBody>
                    <a:bodyPr/>
                    <a:lstStyle/>
                    <a:p>
                      <a:pPr algn="ctr"/>
                      <a:r>
                        <a:rPr lang="en-US"/>
                        <a:t>3</a:t>
                      </a:r>
                    </a:p>
                  </a:txBody>
                  <a:tcPr/>
                </a:tc>
                <a:extLst>
                  <a:ext uri="{0D108BD9-81ED-4DB2-BD59-A6C34878D82A}">
                    <a16:rowId xmlns:a16="http://schemas.microsoft.com/office/drawing/2014/main" val="596517163"/>
                  </a:ext>
                </a:extLst>
              </a:tr>
              <a:tr h="408978">
                <a:tc>
                  <a:txBody>
                    <a:bodyPr/>
                    <a:lstStyle/>
                    <a:p>
                      <a:pPr algn="ctr"/>
                      <a:r>
                        <a:rPr lang="en-US"/>
                        <a:t>Mini-batch Size</a:t>
                      </a:r>
                    </a:p>
                  </a:txBody>
                  <a:tcPr/>
                </a:tc>
                <a:tc>
                  <a:txBody>
                    <a:bodyPr/>
                    <a:lstStyle/>
                    <a:p>
                      <a:pPr algn="ctr"/>
                      <a:r>
                        <a:rPr lang="en-US"/>
                        <a:t>2 (with gradient accumulation 16x)</a:t>
                      </a:r>
                    </a:p>
                  </a:txBody>
                  <a:tcPr/>
                </a:tc>
                <a:extLst>
                  <a:ext uri="{0D108BD9-81ED-4DB2-BD59-A6C34878D82A}">
                    <a16:rowId xmlns:a16="http://schemas.microsoft.com/office/drawing/2014/main" val="3092400413"/>
                  </a:ext>
                </a:extLst>
              </a:tr>
              <a:tr h="408978">
                <a:tc>
                  <a:txBody>
                    <a:bodyPr/>
                    <a:lstStyle/>
                    <a:p>
                      <a:pPr algn="ctr"/>
                      <a:r>
                        <a:rPr lang="en-US"/>
                        <a:t>Optimizer</a:t>
                      </a:r>
                    </a:p>
                  </a:txBody>
                  <a:tcPr/>
                </a:tc>
                <a:tc>
                  <a:txBody>
                    <a:bodyPr/>
                    <a:lstStyle/>
                    <a:p>
                      <a:pPr algn="ctr"/>
                      <a:r>
                        <a:rPr lang="en-US"/>
                        <a:t>Adam Optimizer</a:t>
                      </a:r>
                    </a:p>
                  </a:txBody>
                  <a:tcPr/>
                </a:tc>
                <a:extLst>
                  <a:ext uri="{0D108BD9-81ED-4DB2-BD59-A6C34878D82A}">
                    <a16:rowId xmlns:a16="http://schemas.microsoft.com/office/drawing/2014/main" val="424583382"/>
                  </a:ext>
                </a:extLst>
              </a:tr>
              <a:tr h="408978">
                <a:tc>
                  <a:txBody>
                    <a:bodyPr/>
                    <a:lstStyle/>
                    <a:p>
                      <a:pPr algn="ctr"/>
                      <a:r>
                        <a:rPr lang="en-US"/>
                        <a:t>Initial Learning rate</a:t>
                      </a:r>
                    </a:p>
                  </a:txBody>
                  <a:tcPr/>
                </a:tc>
                <a:tc>
                  <a:txBody>
                    <a:bodyPr/>
                    <a:lstStyle/>
                    <a:p>
                      <a:pPr algn="ctr"/>
                      <a:r>
                        <a:rPr lang="en-US" dirty="0"/>
                        <a:t>Linearly decay to 0</a:t>
                      </a:r>
                    </a:p>
                  </a:txBody>
                  <a:tcPr/>
                </a:tc>
                <a:extLst>
                  <a:ext uri="{0D108BD9-81ED-4DB2-BD59-A6C34878D82A}">
                    <a16:rowId xmlns:a16="http://schemas.microsoft.com/office/drawing/2014/main" val="3678996312"/>
                  </a:ext>
                </a:extLst>
              </a:tr>
            </a:tbl>
          </a:graphicData>
        </a:graphic>
      </p:graphicFrame>
      <p:sp>
        <p:nvSpPr>
          <p:cNvPr id="3" name="Slide Number Placeholder 2">
            <a:extLst>
              <a:ext uri="{FF2B5EF4-FFF2-40B4-BE49-F238E27FC236}">
                <a16:creationId xmlns:a16="http://schemas.microsoft.com/office/drawing/2014/main" id="{9533B8E6-B2FD-4C2B-82C7-F31BB9761799}"/>
              </a:ext>
            </a:extLst>
          </p:cNvPr>
          <p:cNvSpPr>
            <a:spLocks noGrp="1"/>
          </p:cNvSpPr>
          <p:nvPr>
            <p:ph type="sldNum" sz="quarter" idx="12"/>
          </p:nvPr>
        </p:nvSpPr>
        <p:spPr/>
        <p:txBody>
          <a:bodyPr/>
          <a:lstStyle/>
          <a:p>
            <a:fld id="{2B7B873C-A46E-4878-A014-BF36A57BE664}" type="slidenum">
              <a:rPr lang="en-US" smtClean="0"/>
              <a:pPr/>
              <a:t>70</a:t>
            </a:fld>
            <a:endParaRPr lang="en-US"/>
          </a:p>
        </p:txBody>
      </p:sp>
      <p:sp>
        <p:nvSpPr>
          <p:cNvPr id="7" name="TextBox 6">
            <a:extLst>
              <a:ext uri="{FF2B5EF4-FFF2-40B4-BE49-F238E27FC236}">
                <a16:creationId xmlns:a16="http://schemas.microsoft.com/office/drawing/2014/main" id="{49CF3AC0-928F-B1C4-8702-F8BDEC4B4558}"/>
              </a:ext>
            </a:extLst>
          </p:cNvPr>
          <p:cNvSpPr txBox="1"/>
          <p:nvPr/>
        </p:nvSpPr>
        <p:spPr>
          <a:xfrm>
            <a:off x="85902" y="4714395"/>
            <a:ext cx="7658119" cy="430887"/>
          </a:xfrm>
          <a:prstGeom prst="rect">
            <a:avLst/>
          </a:prstGeom>
          <a:noFill/>
        </p:spPr>
        <p:txBody>
          <a:bodyPr wrap="square">
            <a:spAutoFit/>
          </a:bodyPr>
          <a:lstStyle/>
          <a:p>
            <a:r>
              <a:rPr lang="en-US" sz="1100" dirty="0">
                <a:latin typeface="Arial" panose="020B0604020202020204" pitchFamily="34" charset="0"/>
                <a:cs typeface="Arial" panose="020B0604020202020204" pitchFamily="34" charset="0"/>
              </a:rPr>
              <a:t>[14] </a:t>
            </a:r>
            <a:r>
              <a:rPr lang="en-US" sz="1100" dirty="0" err="1">
                <a:latin typeface="Arial" panose="020B0604020202020204" pitchFamily="34" charset="0"/>
                <a:cs typeface="Arial" panose="020B0604020202020204" pitchFamily="34" charset="0"/>
              </a:rPr>
              <a:t>Touvron</a:t>
            </a:r>
            <a:r>
              <a:rPr lang="en-US" sz="1100" dirty="0">
                <a:latin typeface="Arial" panose="020B0604020202020204" pitchFamily="34" charset="0"/>
                <a:cs typeface="Arial" panose="020B0604020202020204" pitchFamily="34" charset="0"/>
              </a:rPr>
              <a:t> et al., “LLaMA: Open and Efficient Foundation Language Models.” </a:t>
            </a:r>
            <a:r>
              <a:rPr lang="en-US" sz="1100" dirty="0" err="1">
                <a:latin typeface="Arial" panose="020B0604020202020204" pitchFamily="34" charset="0"/>
                <a:cs typeface="Arial" panose="020B0604020202020204" pitchFamily="34" charset="0"/>
              </a:rPr>
              <a:t>arXiv</a:t>
            </a:r>
            <a:r>
              <a:rPr lang="en-US" sz="1100" dirty="0">
                <a:latin typeface="Arial" panose="020B0604020202020204" pitchFamily="34" charset="0"/>
                <a:cs typeface="Arial" panose="020B0604020202020204" pitchFamily="34" charset="0"/>
              </a:rPr>
              <a:t>, 2023.</a:t>
            </a:r>
          </a:p>
          <a:p>
            <a:r>
              <a:rPr lang="en-US" sz="1100" dirty="0">
                <a:latin typeface="Arial" panose="020B0604020202020204" pitchFamily="34" charset="0"/>
                <a:cs typeface="Arial" panose="020B0604020202020204" pitchFamily="34" charset="0"/>
              </a:rPr>
              <a:t>[15] </a:t>
            </a:r>
            <a:r>
              <a:rPr lang="en-US" sz="1100" dirty="0" err="1">
                <a:latin typeface="Arial" panose="020B0604020202020204" pitchFamily="34" charset="0"/>
                <a:cs typeface="Arial" panose="020B0604020202020204" pitchFamily="34" charset="0"/>
              </a:rPr>
              <a:t>Touvron</a:t>
            </a:r>
            <a:r>
              <a:rPr lang="en-US" sz="1100" dirty="0">
                <a:latin typeface="Arial" panose="020B0604020202020204" pitchFamily="34" charset="0"/>
                <a:cs typeface="Arial" panose="020B0604020202020204" pitchFamily="34" charset="0"/>
              </a:rPr>
              <a:t> et al., “LLaMA 2: Open Foundation and Fine-Tuned Chat Models.” </a:t>
            </a:r>
            <a:r>
              <a:rPr lang="en-US" sz="1100" dirty="0" err="1">
                <a:latin typeface="Arial" panose="020B0604020202020204" pitchFamily="34" charset="0"/>
                <a:cs typeface="Arial" panose="020B0604020202020204" pitchFamily="34" charset="0"/>
              </a:rPr>
              <a:t>arXiv</a:t>
            </a:r>
            <a:r>
              <a:rPr lang="en-US" sz="1100" dirty="0">
                <a:latin typeface="Arial" panose="020B0604020202020204" pitchFamily="34" charset="0"/>
                <a:cs typeface="Arial" panose="020B0604020202020204" pitchFamily="34" charset="0"/>
              </a:rPr>
              <a:t>, 2023.</a:t>
            </a:r>
          </a:p>
        </p:txBody>
      </p:sp>
    </p:spTree>
    <p:extLst>
      <p:ext uri="{BB962C8B-B14F-4D97-AF65-F5344CB8AC3E}">
        <p14:creationId xmlns:p14="http://schemas.microsoft.com/office/powerpoint/2010/main" val="2523239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B5A8B7-0C7F-042C-6C64-8FCEE4DB195A}"/>
              </a:ext>
            </a:extLst>
          </p:cNvPr>
          <p:cNvSpPr>
            <a:spLocks noGrp="1"/>
          </p:cNvSpPr>
          <p:nvPr>
            <p:ph type="title"/>
          </p:nvPr>
        </p:nvSpPr>
        <p:spPr>
          <a:xfrm>
            <a:off x="46658" y="-65117"/>
            <a:ext cx="8248650" cy="706897"/>
          </a:xfrm>
        </p:spPr>
        <p:txBody>
          <a:bodyPr anchor="ctr">
            <a:normAutofit/>
          </a:bodyPr>
          <a:lstStyle/>
          <a:p>
            <a:r>
              <a:rPr lang="en-US"/>
              <a:t>Comparison to Other SOTA Methods</a:t>
            </a:r>
          </a:p>
        </p:txBody>
      </p:sp>
      <p:graphicFrame>
        <p:nvGraphicFramePr>
          <p:cNvPr id="6" name="Table 5">
            <a:extLst>
              <a:ext uri="{FF2B5EF4-FFF2-40B4-BE49-F238E27FC236}">
                <a16:creationId xmlns:a16="http://schemas.microsoft.com/office/drawing/2014/main" id="{219FDB4C-C109-E855-D6BD-024151282D7A}"/>
              </a:ext>
            </a:extLst>
          </p:cNvPr>
          <p:cNvGraphicFramePr>
            <a:graphicFrameLocks noGrp="1"/>
          </p:cNvGraphicFramePr>
          <p:nvPr>
            <p:extLst>
              <p:ext uri="{D42A27DB-BD31-4B8C-83A1-F6EECF244321}">
                <p14:modId xmlns:p14="http://schemas.microsoft.com/office/powerpoint/2010/main" val="1665469417"/>
              </p:ext>
            </p:extLst>
          </p:nvPr>
        </p:nvGraphicFramePr>
        <p:xfrm>
          <a:off x="361693" y="830709"/>
          <a:ext cx="8058666" cy="3612312"/>
        </p:xfrm>
        <a:graphic>
          <a:graphicData uri="http://schemas.openxmlformats.org/drawingml/2006/table">
            <a:tbl>
              <a:tblPr firstRow="1" firstCol="1" bandRow="1"/>
              <a:tblGrid>
                <a:gridCol w="3235138">
                  <a:extLst>
                    <a:ext uri="{9D8B030D-6E8A-4147-A177-3AD203B41FA5}">
                      <a16:colId xmlns:a16="http://schemas.microsoft.com/office/drawing/2014/main" val="3584507583"/>
                    </a:ext>
                  </a:extLst>
                </a:gridCol>
                <a:gridCol w="1719903">
                  <a:extLst>
                    <a:ext uri="{9D8B030D-6E8A-4147-A177-3AD203B41FA5}">
                      <a16:colId xmlns:a16="http://schemas.microsoft.com/office/drawing/2014/main" val="3377803625"/>
                    </a:ext>
                  </a:extLst>
                </a:gridCol>
                <a:gridCol w="1403893">
                  <a:extLst>
                    <a:ext uri="{9D8B030D-6E8A-4147-A177-3AD203B41FA5}">
                      <a16:colId xmlns:a16="http://schemas.microsoft.com/office/drawing/2014/main" val="2447729683"/>
                    </a:ext>
                  </a:extLst>
                </a:gridCol>
                <a:gridCol w="1699732">
                  <a:extLst>
                    <a:ext uri="{9D8B030D-6E8A-4147-A177-3AD203B41FA5}">
                      <a16:colId xmlns:a16="http://schemas.microsoft.com/office/drawing/2014/main" val="446984578"/>
                    </a:ext>
                  </a:extLst>
                </a:gridCol>
              </a:tblGrid>
              <a:tr h="301026">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Methods</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Precision</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Recall</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F1-Score</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0308453"/>
                  </a:ext>
                </a:extLst>
              </a:tr>
              <a:tr h="301026">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SVM </a:t>
                      </a:r>
                      <a:r>
                        <a:rPr lang="en-GB" sz="1600">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[104]</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0.3233</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0.3251</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0.3171</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450364"/>
                  </a:ext>
                </a:extLst>
              </a:tr>
              <a:tr h="301026">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CNN </a:t>
                      </a:r>
                      <a:r>
                        <a:rPr lang="en-GB" sz="1600">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[101]</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0.3880</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0.3850</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0.3859</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5941200"/>
                  </a:ext>
                </a:extLst>
              </a:tr>
              <a:tr h="301026">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RNN </a:t>
                      </a:r>
                      <a:r>
                        <a:rPr lang="en-GB" sz="1600">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[105]</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0.4135</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0.4209</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0.4039</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7206395"/>
                  </a:ext>
                </a:extLst>
              </a:tr>
              <a:tr h="301026">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DeClarE </a:t>
                      </a:r>
                      <a:r>
                        <a:rPr lang="en-GB" sz="1600">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[106]</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0.4339</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0.4352</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0.4218</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8660633"/>
                  </a:ext>
                </a:extLst>
              </a:tr>
              <a:tr h="301026">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dEFEND </a:t>
                      </a:r>
                      <a:r>
                        <a:rPr lang="en-GB" sz="1600">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[97]</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0.4493</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0.4326</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0.4407</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7840955"/>
                  </a:ext>
                </a:extLst>
              </a:tr>
              <a:tr h="301026">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sentHAN </a:t>
                      </a:r>
                      <a:r>
                        <a:rPr lang="en-GB" sz="1600">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[107]</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0.4566</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0.4554</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0.4425</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584856"/>
                  </a:ext>
                </a:extLst>
              </a:tr>
              <a:tr h="301026">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SBERT-FC </a:t>
                      </a:r>
                      <a:r>
                        <a:rPr lang="en-GB" sz="1600">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[34]</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0.5106</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0.4592</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0.4551</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833152"/>
                  </a:ext>
                </a:extLst>
              </a:tr>
              <a:tr h="301026">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GenFE </a:t>
                      </a:r>
                      <a:r>
                        <a:rPr lang="en-GB" sz="1600">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[99]</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0.4429</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0.4474</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0.4443</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6740386"/>
                  </a:ext>
                </a:extLst>
              </a:tr>
              <a:tr h="301026">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GenFE-MT </a:t>
                      </a:r>
                      <a:r>
                        <a:rPr lang="en-GB" sz="1600">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[99]</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0.4564</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0.4527</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0.4508</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7587728"/>
                  </a:ext>
                </a:extLst>
              </a:tr>
              <a:tr h="301026">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CofCED </a:t>
                      </a:r>
                      <a:r>
                        <a:rPr lang="en-GB" sz="1600">
                          <a:solidFill>
                            <a:srgbClr val="000000"/>
                          </a:solidFill>
                          <a:effectLst/>
                          <a:latin typeface="Times New Roman" panose="02020603050405020304" pitchFamily="18" charset="0"/>
                          <a:ea typeface="PMingLiU" panose="02020500000000000000" pitchFamily="18" charset="-120"/>
                          <a:cs typeface="Times New Roman" panose="02020603050405020304" pitchFamily="18" charset="0"/>
                        </a:rPr>
                        <a:t>[98]</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0.5299</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0.5099</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a:effectLst/>
                          <a:latin typeface="Times New Roman" panose="02020603050405020304" pitchFamily="18" charset="0"/>
                          <a:ea typeface="PMingLiU" panose="02020500000000000000" pitchFamily="18" charset="-120"/>
                          <a:cs typeface="Times New Roman" panose="02020603050405020304" pitchFamily="18" charset="0"/>
                        </a:rPr>
                        <a:t>0.5107</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4250202"/>
                  </a:ext>
                </a:extLst>
              </a:tr>
              <a:tr h="301026">
                <a:tc>
                  <a:txBody>
                    <a:bodyPr/>
                    <a:lstStyle/>
                    <a:p>
                      <a:pPr marL="0" marR="0" indent="0" algn="ctr">
                        <a:lnSpc>
                          <a:spcPct val="115000"/>
                        </a:lnSpc>
                        <a:spcBef>
                          <a:spcPts val="0"/>
                        </a:spcBef>
                        <a:spcAft>
                          <a:spcPts val="0"/>
                        </a:spcAft>
                      </a:pPr>
                      <a:r>
                        <a:rPr lang="en-GB" sz="1600" b="1" err="1">
                          <a:effectLst/>
                          <a:latin typeface="Times New Roman" panose="02020603050405020304" pitchFamily="18" charset="0"/>
                          <a:ea typeface="PMingLiU" panose="02020500000000000000" pitchFamily="18" charset="-120"/>
                          <a:cs typeface="Times New Roman" panose="02020603050405020304" pitchFamily="18" charset="0"/>
                        </a:rPr>
                        <a:t>FactLLaMA</a:t>
                      </a:r>
                      <a:r>
                        <a:rPr lang="en-GB" sz="1600" b="1">
                          <a:effectLst/>
                          <a:latin typeface="Times New Roman" panose="02020603050405020304" pitchFamily="18" charset="0"/>
                          <a:ea typeface="PMingLiU" panose="02020500000000000000" pitchFamily="18" charset="-120"/>
                          <a:cs typeface="Times New Roman" panose="02020603050405020304" pitchFamily="18" charset="0"/>
                        </a:rPr>
                        <a:t> </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b="1">
                          <a:effectLst/>
                          <a:latin typeface="Times New Roman" panose="02020603050405020304" pitchFamily="18" charset="0"/>
                          <a:ea typeface="PMingLiU" panose="02020500000000000000" pitchFamily="18" charset="-120"/>
                          <a:cs typeface="Times New Roman" panose="02020603050405020304" pitchFamily="18" charset="0"/>
                        </a:rPr>
                        <a:t>0.5611</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b="1">
                          <a:effectLst/>
                          <a:latin typeface="Times New Roman" panose="02020603050405020304" pitchFamily="18" charset="0"/>
                          <a:ea typeface="PMingLiU" panose="02020500000000000000" pitchFamily="18" charset="-120"/>
                          <a:cs typeface="Times New Roman" panose="02020603050405020304" pitchFamily="18" charset="0"/>
                        </a:rPr>
                        <a:t>0.5550</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GB" sz="1600" b="1">
                          <a:effectLst/>
                          <a:latin typeface="Times New Roman" panose="02020603050405020304" pitchFamily="18" charset="0"/>
                          <a:ea typeface="PMingLiU" panose="02020500000000000000" pitchFamily="18" charset="-120"/>
                          <a:cs typeface="Times New Roman" panose="02020603050405020304" pitchFamily="18" charset="0"/>
                        </a:rPr>
                        <a:t>0.5565</a:t>
                      </a:r>
                      <a:endParaRPr lang="en-US" sz="1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89759" marR="897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8471952"/>
                  </a:ext>
                </a:extLst>
              </a:tr>
            </a:tbl>
          </a:graphicData>
        </a:graphic>
      </p:graphicFrame>
      <p:sp>
        <p:nvSpPr>
          <p:cNvPr id="3" name="Slide Number Placeholder 2">
            <a:extLst>
              <a:ext uri="{FF2B5EF4-FFF2-40B4-BE49-F238E27FC236}">
                <a16:creationId xmlns:a16="http://schemas.microsoft.com/office/drawing/2014/main" id="{AA2DAC57-164D-E62E-476B-5973DF96C447}"/>
              </a:ext>
            </a:extLst>
          </p:cNvPr>
          <p:cNvSpPr>
            <a:spLocks noGrp="1"/>
          </p:cNvSpPr>
          <p:nvPr>
            <p:ph type="sldNum" sz="quarter" idx="12"/>
          </p:nvPr>
        </p:nvSpPr>
        <p:spPr/>
        <p:txBody>
          <a:bodyPr/>
          <a:lstStyle/>
          <a:p>
            <a:fld id="{2B7B873C-A46E-4878-A014-BF36A57BE664}" type="slidenum">
              <a:rPr lang="en-US" smtClean="0"/>
              <a:pPr/>
              <a:t>71</a:t>
            </a:fld>
            <a:endParaRPr lang="en-US"/>
          </a:p>
        </p:txBody>
      </p:sp>
    </p:spTree>
    <p:extLst>
      <p:ext uri="{BB962C8B-B14F-4D97-AF65-F5344CB8AC3E}">
        <p14:creationId xmlns:p14="http://schemas.microsoft.com/office/powerpoint/2010/main" val="27152439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230A6A77-104D-C22D-5B10-176F4B22536A}"/>
              </a:ext>
            </a:extLst>
          </p:cNvPr>
          <p:cNvSpPr>
            <a:spLocks noGrp="1"/>
          </p:cNvSpPr>
          <p:nvPr>
            <p:ph type="title"/>
          </p:nvPr>
        </p:nvSpPr>
        <p:spPr>
          <a:xfrm>
            <a:off x="46658" y="-65117"/>
            <a:ext cx="8248650" cy="706897"/>
          </a:xfrm>
        </p:spPr>
        <p:txBody>
          <a:bodyPr/>
          <a:lstStyle/>
          <a:p>
            <a:r>
              <a:rPr lang="en-US"/>
              <a:t>Fine-tuned vs Zero-Shot</a:t>
            </a:r>
            <a:r>
              <a:rPr lang="zh-TW" altLang="en-US"/>
              <a:t> </a:t>
            </a:r>
            <a:r>
              <a:rPr lang="en-US" altLang="zh-TW"/>
              <a:t>Prompt-Based Methods</a:t>
            </a:r>
            <a:endParaRPr lang="en-US"/>
          </a:p>
        </p:txBody>
      </p:sp>
      <p:graphicFrame>
        <p:nvGraphicFramePr>
          <p:cNvPr id="5" name="Content Placeholder 8">
            <a:extLst>
              <a:ext uri="{FF2B5EF4-FFF2-40B4-BE49-F238E27FC236}">
                <a16:creationId xmlns:a16="http://schemas.microsoft.com/office/drawing/2014/main" id="{AFDBA317-4671-1A81-B2A0-1BE82A9CA277}"/>
              </a:ext>
            </a:extLst>
          </p:cNvPr>
          <p:cNvGraphicFramePr>
            <a:graphicFrameLocks/>
          </p:cNvGraphicFramePr>
          <p:nvPr>
            <p:extLst>
              <p:ext uri="{D42A27DB-BD31-4B8C-83A1-F6EECF244321}">
                <p14:modId xmlns:p14="http://schemas.microsoft.com/office/powerpoint/2010/main" val="4096254286"/>
              </p:ext>
            </p:extLst>
          </p:nvPr>
        </p:nvGraphicFramePr>
        <p:xfrm>
          <a:off x="925437" y="1058414"/>
          <a:ext cx="7147652" cy="3392802"/>
        </p:xfrm>
        <a:graphic>
          <a:graphicData uri="http://schemas.openxmlformats.org/drawingml/2006/table">
            <a:tbl>
              <a:tblPr firstRow="1" firstCol="1" bandRow="1"/>
              <a:tblGrid>
                <a:gridCol w="2143897">
                  <a:extLst>
                    <a:ext uri="{9D8B030D-6E8A-4147-A177-3AD203B41FA5}">
                      <a16:colId xmlns:a16="http://schemas.microsoft.com/office/drawing/2014/main" val="4178594059"/>
                    </a:ext>
                  </a:extLst>
                </a:gridCol>
                <a:gridCol w="2726635">
                  <a:extLst>
                    <a:ext uri="{9D8B030D-6E8A-4147-A177-3AD203B41FA5}">
                      <a16:colId xmlns:a16="http://schemas.microsoft.com/office/drawing/2014/main" val="989385526"/>
                    </a:ext>
                  </a:extLst>
                </a:gridCol>
                <a:gridCol w="759040">
                  <a:extLst>
                    <a:ext uri="{9D8B030D-6E8A-4147-A177-3AD203B41FA5}">
                      <a16:colId xmlns:a16="http://schemas.microsoft.com/office/drawing/2014/main" val="4130190529"/>
                    </a:ext>
                  </a:extLst>
                </a:gridCol>
                <a:gridCol w="759040">
                  <a:extLst>
                    <a:ext uri="{9D8B030D-6E8A-4147-A177-3AD203B41FA5}">
                      <a16:colId xmlns:a16="http://schemas.microsoft.com/office/drawing/2014/main" val="4288678188"/>
                    </a:ext>
                  </a:extLst>
                </a:gridCol>
                <a:gridCol w="759040">
                  <a:extLst>
                    <a:ext uri="{9D8B030D-6E8A-4147-A177-3AD203B41FA5}">
                      <a16:colId xmlns:a16="http://schemas.microsoft.com/office/drawing/2014/main" val="1542807798"/>
                    </a:ext>
                  </a:extLst>
                </a:gridCol>
              </a:tblGrid>
              <a:tr h="268543">
                <a:tc>
                  <a:txBody>
                    <a:bodyPr/>
                    <a:lstStyle/>
                    <a:p>
                      <a:pPr marL="0" marR="0" indent="0" algn="ctr" defTabSz="914400" rtl="0" eaLnBrk="1" latinLnBrk="0" hangingPunct="1">
                        <a:lnSpc>
                          <a:spcPts val="1400"/>
                        </a:lnSpc>
                        <a:spcBef>
                          <a:spcPts val="0"/>
                        </a:spcBef>
                        <a:spcAft>
                          <a:spcPts val="0"/>
                        </a:spcAft>
                      </a:pPr>
                      <a:r>
                        <a:rPr lang="en-US" sz="1100" kern="100" dirty="0">
                          <a:solidFill>
                            <a:schemeClr val="tx1"/>
                          </a:solidFill>
                          <a:effectLst/>
                          <a:latin typeface="Arial" panose="020B0604020202020204" pitchFamily="34" charset="0"/>
                          <a:ea typeface="MS Mincho" panose="02020609040205080304" pitchFamily="49" charset="-128"/>
                          <a:cs typeface="Arial" panose="020B0604020202020204" pitchFamily="34" charset="0"/>
                        </a:rPr>
                        <a:t>Settings</a:t>
                      </a:r>
                    </a:p>
                  </a:txBody>
                  <a:tcPr marL="122957" marR="122957" marT="61479" marB="61479"/>
                </a:tc>
                <a:tc>
                  <a:txBody>
                    <a:bodyPr/>
                    <a:lstStyle/>
                    <a:p>
                      <a:pPr marL="0" marR="0" indent="0" algn="ctr">
                        <a:lnSpc>
                          <a:spcPts val="1400"/>
                        </a:lnSpc>
                        <a:spcBef>
                          <a:spcPts val="0"/>
                        </a:spcBef>
                        <a:spcAft>
                          <a:spcPts val="0"/>
                        </a:spcAft>
                      </a:pPr>
                      <a:r>
                        <a:rPr lang="en-US" sz="1200" kern="100">
                          <a:effectLst/>
                          <a:latin typeface="Arial" panose="020B0604020202020204" pitchFamily="34" charset="0"/>
                          <a:ea typeface="MS Mincho" panose="02020609040205080304" pitchFamily="49" charset="-128"/>
                          <a:cs typeface="Arial" panose="020B0604020202020204" pitchFamily="34" charset="0"/>
                        </a:rPr>
                        <a:t>Methods</a:t>
                      </a:r>
                    </a:p>
                  </a:txBody>
                  <a:tcPr marL="65729" marR="65729"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US" sz="1200" kern="100">
                          <a:effectLst/>
                          <a:latin typeface="Arial" panose="020B0604020202020204" pitchFamily="34" charset="0"/>
                          <a:ea typeface="MS Mincho" panose="02020609040205080304" pitchFamily="49" charset="-128"/>
                          <a:cs typeface="Arial" panose="020B0604020202020204" pitchFamily="34" charset="0"/>
                        </a:rPr>
                        <a:t>Precision</a:t>
                      </a: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US" sz="1200" kern="100">
                          <a:effectLst/>
                          <a:latin typeface="Arial" panose="020B0604020202020204" pitchFamily="34" charset="0"/>
                          <a:ea typeface="MS Mincho" panose="02020609040205080304" pitchFamily="49" charset="-128"/>
                          <a:cs typeface="Arial" panose="020B0604020202020204" pitchFamily="34" charset="0"/>
                        </a:rPr>
                        <a:t>Recall</a:t>
                      </a: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US" sz="1200" kern="100">
                          <a:effectLst/>
                          <a:latin typeface="Arial" panose="020B0604020202020204" pitchFamily="34" charset="0"/>
                          <a:ea typeface="MS Mincho" panose="02020609040205080304" pitchFamily="49" charset="-128"/>
                          <a:cs typeface="Arial" panose="020B0604020202020204" pitchFamily="34" charset="0"/>
                        </a:rPr>
                        <a:t>F1</a:t>
                      </a: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074093"/>
                  </a:ext>
                </a:extLst>
              </a:tr>
              <a:tr h="268543">
                <a:tc rowSpan="4">
                  <a:txBody>
                    <a:bodyPr/>
                    <a:lstStyle/>
                    <a:p>
                      <a:pPr marL="0" marR="0" indent="0" algn="ctr" defTabSz="914400" rtl="0" eaLnBrk="1" latinLnBrk="0" hangingPunct="1">
                        <a:lnSpc>
                          <a:spcPts val="1400"/>
                        </a:lnSpc>
                        <a:spcBef>
                          <a:spcPts val="0"/>
                        </a:spcBef>
                        <a:spcAft>
                          <a:spcPts val="0"/>
                        </a:spcAft>
                      </a:pPr>
                      <a:r>
                        <a:rPr lang="en-US" sz="1200" kern="100" dirty="0">
                          <a:solidFill>
                            <a:schemeClr val="tx1"/>
                          </a:solidFill>
                          <a:effectLst/>
                          <a:latin typeface="Arial" panose="020B0604020202020204" pitchFamily="34" charset="0"/>
                          <a:ea typeface="MS Mincho" panose="02020609040205080304" pitchFamily="49" charset="-128"/>
                          <a:cs typeface="Arial" panose="020B0604020202020204" pitchFamily="34" charset="0"/>
                        </a:rPr>
                        <a:t>BERT-Based</a:t>
                      </a:r>
                    </a:p>
                    <a:p>
                      <a:pPr marL="0" marR="0" indent="0" algn="ctr" defTabSz="914400" rtl="0" eaLnBrk="1" latinLnBrk="0" hangingPunct="1">
                        <a:lnSpc>
                          <a:spcPts val="1400"/>
                        </a:lnSpc>
                        <a:spcBef>
                          <a:spcPts val="0"/>
                        </a:spcBef>
                        <a:spcAft>
                          <a:spcPts val="0"/>
                        </a:spcAft>
                      </a:pPr>
                      <a:r>
                        <a:rPr lang="en-US" sz="1200" kern="100" dirty="0">
                          <a:solidFill>
                            <a:schemeClr val="tx1"/>
                          </a:solidFill>
                          <a:effectLst/>
                          <a:latin typeface="Arial" panose="020B0604020202020204" pitchFamily="34" charset="0"/>
                          <a:ea typeface="MS Mincho" panose="02020609040205080304" pitchFamily="49" charset="-128"/>
                          <a:cs typeface="Arial" panose="020B0604020202020204" pitchFamily="34" charset="0"/>
                        </a:rPr>
                        <a:t>Fine-Tuning</a:t>
                      </a:r>
                    </a:p>
                  </a:txBody>
                  <a:tcPr marL="122957" marR="122957" marT="61479" marB="61479" anchor="ctr"/>
                </a:tc>
                <a:tc>
                  <a:txBody>
                    <a:bodyPr/>
                    <a:lstStyle/>
                    <a:p>
                      <a:pPr marL="0" marR="0" indent="0" algn="ctr">
                        <a:lnSpc>
                          <a:spcPts val="1400"/>
                        </a:lnSpc>
                        <a:spcBef>
                          <a:spcPts val="0"/>
                        </a:spcBef>
                        <a:spcAft>
                          <a:spcPts val="0"/>
                        </a:spcAft>
                      </a:pPr>
                      <a:r>
                        <a:rPr lang="en-GB" sz="1300" kern="100">
                          <a:effectLst/>
                          <a:latin typeface="Arial" panose="020B0604020202020204" pitchFamily="34" charset="0"/>
                          <a:ea typeface="MS Mincho" panose="02020609040205080304" pitchFamily="49" charset="-128"/>
                          <a:cs typeface="Arial" panose="020B0604020202020204" pitchFamily="34" charset="0"/>
                        </a:rPr>
                        <a:t>SBERT-FC</a:t>
                      </a:r>
                      <a:endParaRPr lang="en-US" sz="16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300" kern="100">
                          <a:effectLst/>
                          <a:latin typeface="Arial" panose="020B0604020202020204" pitchFamily="34" charset="0"/>
                          <a:ea typeface="MS Mincho" panose="02020609040205080304" pitchFamily="49" charset="-128"/>
                          <a:cs typeface="Arial" panose="020B0604020202020204" pitchFamily="34" charset="0"/>
                        </a:rPr>
                        <a:t>0.5106</a:t>
                      </a:r>
                      <a:endParaRPr lang="en-US" sz="16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300" kern="100">
                          <a:effectLst/>
                          <a:latin typeface="Arial" panose="020B0604020202020204" pitchFamily="34" charset="0"/>
                          <a:ea typeface="MS Mincho" panose="02020609040205080304" pitchFamily="49" charset="-128"/>
                          <a:cs typeface="Arial" panose="020B0604020202020204" pitchFamily="34" charset="0"/>
                        </a:rPr>
                        <a:t>0.4592</a:t>
                      </a:r>
                      <a:endParaRPr lang="en-US" sz="16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300" kern="100">
                          <a:effectLst/>
                          <a:latin typeface="Arial" panose="020B0604020202020204" pitchFamily="34" charset="0"/>
                          <a:ea typeface="MS Mincho" panose="02020609040205080304" pitchFamily="49" charset="-128"/>
                          <a:cs typeface="Arial" panose="020B0604020202020204" pitchFamily="34" charset="0"/>
                        </a:rPr>
                        <a:t>0.4551</a:t>
                      </a:r>
                      <a:endParaRPr lang="en-US" sz="16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8087970"/>
                  </a:ext>
                </a:extLst>
              </a:tr>
              <a:tr h="268543">
                <a:tc vMerge="1">
                  <a:txBody>
                    <a:bodyPr/>
                    <a:lstStyle/>
                    <a:p>
                      <a:endParaRPr lang="en-US"/>
                    </a:p>
                  </a:txBody>
                  <a:tcPr/>
                </a:tc>
                <a:tc>
                  <a:txBody>
                    <a:bodyPr/>
                    <a:lstStyle/>
                    <a:p>
                      <a:pPr marL="0" marR="0" indent="0" algn="ctr">
                        <a:lnSpc>
                          <a:spcPts val="1400"/>
                        </a:lnSpc>
                        <a:spcBef>
                          <a:spcPts val="0"/>
                        </a:spcBef>
                        <a:spcAft>
                          <a:spcPts val="0"/>
                        </a:spcAft>
                      </a:pPr>
                      <a:r>
                        <a:rPr lang="en-GB" sz="1200" kern="100" dirty="0">
                          <a:effectLst/>
                          <a:latin typeface="Arial" panose="020B0604020202020204" pitchFamily="34" charset="0"/>
                          <a:ea typeface="MS Mincho" panose="02020609040205080304" pitchFamily="49" charset="-128"/>
                          <a:cs typeface="Arial" panose="020B0604020202020204" pitchFamily="34" charset="0"/>
                        </a:rPr>
                        <a:t>GenFE</a:t>
                      </a:r>
                      <a:endParaRPr lang="en-US" sz="1400" kern="100" dirty="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200" kern="100">
                          <a:effectLst/>
                          <a:latin typeface="Arial" panose="020B0604020202020204" pitchFamily="34" charset="0"/>
                          <a:ea typeface="MS Mincho" panose="02020609040205080304" pitchFamily="49" charset="-128"/>
                          <a:cs typeface="Arial" panose="020B0604020202020204" pitchFamily="34" charset="0"/>
                        </a:rPr>
                        <a:t>0.4429</a:t>
                      </a:r>
                      <a:endParaRPr lang="en-US" sz="14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200" kern="100">
                          <a:effectLst/>
                          <a:latin typeface="Arial" panose="020B0604020202020204" pitchFamily="34" charset="0"/>
                          <a:ea typeface="MS Mincho" panose="02020609040205080304" pitchFamily="49" charset="-128"/>
                          <a:cs typeface="Arial" panose="020B0604020202020204" pitchFamily="34" charset="0"/>
                        </a:rPr>
                        <a:t>0.4474</a:t>
                      </a:r>
                      <a:endParaRPr lang="en-US" sz="14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200" kern="100">
                          <a:effectLst/>
                          <a:latin typeface="Arial" panose="020B0604020202020204" pitchFamily="34" charset="0"/>
                          <a:ea typeface="MS Mincho" panose="02020609040205080304" pitchFamily="49" charset="-128"/>
                          <a:cs typeface="Arial" panose="020B0604020202020204" pitchFamily="34" charset="0"/>
                        </a:rPr>
                        <a:t>0.4443</a:t>
                      </a:r>
                      <a:endParaRPr lang="en-US" sz="14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5761805"/>
                  </a:ext>
                </a:extLst>
              </a:tr>
              <a:tr h="268543">
                <a:tc vMerge="1">
                  <a:txBody>
                    <a:bodyPr/>
                    <a:lstStyle/>
                    <a:p>
                      <a:endParaRPr lang="en-US"/>
                    </a:p>
                  </a:txBody>
                  <a:tcPr/>
                </a:tc>
                <a:tc>
                  <a:txBody>
                    <a:bodyPr/>
                    <a:lstStyle/>
                    <a:p>
                      <a:pPr marL="0" marR="0" indent="0" algn="ctr">
                        <a:lnSpc>
                          <a:spcPts val="1400"/>
                        </a:lnSpc>
                        <a:spcBef>
                          <a:spcPts val="0"/>
                        </a:spcBef>
                        <a:spcAft>
                          <a:spcPts val="0"/>
                        </a:spcAft>
                      </a:pPr>
                      <a:r>
                        <a:rPr lang="en-GB" sz="1200" kern="100" err="1">
                          <a:effectLst/>
                          <a:latin typeface="Arial" panose="020B0604020202020204" pitchFamily="34" charset="0"/>
                          <a:ea typeface="MS Mincho" panose="02020609040205080304" pitchFamily="49" charset="-128"/>
                          <a:cs typeface="Arial" panose="020B0604020202020204" pitchFamily="34" charset="0"/>
                        </a:rPr>
                        <a:t>GenFE</a:t>
                      </a:r>
                      <a:r>
                        <a:rPr lang="en-GB" sz="1200" kern="100">
                          <a:effectLst/>
                          <a:latin typeface="Arial" panose="020B0604020202020204" pitchFamily="34" charset="0"/>
                          <a:ea typeface="MS Mincho" panose="02020609040205080304" pitchFamily="49" charset="-128"/>
                          <a:cs typeface="Arial" panose="020B0604020202020204" pitchFamily="34" charset="0"/>
                        </a:rPr>
                        <a:t>-MT</a:t>
                      </a:r>
                      <a:endParaRPr lang="en-US" sz="14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200" kern="100">
                          <a:effectLst/>
                          <a:latin typeface="Arial" panose="020B0604020202020204" pitchFamily="34" charset="0"/>
                          <a:ea typeface="MS Mincho" panose="02020609040205080304" pitchFamily="49" charset="-128"/>
                          <a:cs typeface="Arial" panose="020B0604020202020204" pitchFamily="34" charset="0"/>
                        </a:rPr>
                        <a:t>0.4564</a:t>
                      </a:r>
                      <a:endParaRPr lang="en-US" sz="14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200" kern="100">
                          <a:effectLst/>
                          <a:latin typeface="Arial" panose="020B0604020202020204" pitchFamily="34" charset="0"/>
                          <a:ea typeface="MS Mincho" panose="02020609040205080304" pitchFamily="49" charset="-128"/>
                          <a:cs typeface="Arial" panose="020B0604020202020204" pitchFamily="34" charset="0"/>
                        </a:rPr>
                        <a:t>0.4527</a:t>
                      </a:r>
                      <a:endParaRPr lang="en-US" sz="14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200" kern="100">
                          <a:effectLst/>
                          <a:latin typeface="Arial" panose="020B0604020202020204" pitchFamily="34" charset="0"/>
                          <a:ea typeface="MS Mincho" panose="02020609040205080304" pitchFamily="49" charset="-128"/>
                          <a:cs typeface="Arial" panose="020B0604020202020204" pitchFamily="34" charset="0"/>
                        </a:rPr>
                        <a:t>0.4508</a:t>
                      </a:r>
                      <a:endParaRPr lang="en-US" sz="14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2993965"/>
                  </a:ext>
                </a:extLst>
              </a:tr>
              <a:tr h="268543">
                <a:tc vMerge="1">
                  <a:txBody>
                    <a:bodyPr/>
                    <a:lstStyle/>
                    <a:p>
                      <a:endParaRPr lang="en-US"/>
                    </a:p>
                  </a:txBody>
                  <a:tcPr/>
                </a:tc>
                <a:tc>
                  <a:txBody>
                    <a:bodyPr/>
                    <a:lstStyle/>
                    <a:p>
                      <a:pPr marL="0" marR="0" indent="0" algn="ctr">
                        <a:lnSpc>
                          <a:spcPts val="1400"/>
                        </a:lnSpc>
                        <a:spcBef>
                          <a:spcPts val="0"/>
                        </a:spcBef>
                        <a:spcAft>
                          <a:spcPts val="0"/>
                        </a:spcAft>
                      </a:pPr>
                      <a:r>
                        <a:rPr lang="en-GB" sz="1200" kern="100" err="1">
                          <a:effectLst/>
                          <a:latin typeface="Arial" panose="020B0604020202020204" pitchFamily="34" charset="0"/>
                          <a:ea typeface="MS Mincho" panose="02020609040205080304" pitchFamily="49" charset="-128"/>
                          <a:cs typeface="Arial" panose="020B0604020202020204" pitchFamily="34" charset="0"/>
                        </a:rPr>
                        <a:t>CofCED</a:t>
                      </a:r>
                      <a:r>
                        <a:rPr lang="en-GB" sz="1200" kern="100">
                          <a:effectLst/>
                          <a:latin typeface="Arial" panose="020B0604020202020204" pitchFamily="34" charset="0"/>
                          <a:ea typeface="MS Mincho" panose="02020609040205080304" pitchFamily="49" charset="-128"/>
                          <a:cs typeface="Arial" panose="020B0604020202020204" pitchFamily="34" charset="0"/>
                        </a:rPr>
                        <a:t> </a:t>
                      </a:r>
                      <a:endParaRPr lang="en-US" sz="14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200" kern="100">
                          <a:effectLst/>
                          <a:latin typeface="Arial" panose="020B0604020202020204" pitchFamily="34" charset="0"/>
                          <a:ea typeface="MS Mincho" panose="02020609040205080304" pitchFamily="49" charset="-128"/>
                          <a:cs typeface="Arial" panose="020B0604020202020204" pitchFamily="34" charset="0"/>
                        </a:rPr>
                        <a:t>0.5299</a:t>
                      </a:r>
                      <a:endParaRPr lang="en-US" sz="14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200" kern="100">
                          <a:effectLst/>
                          <a:latin typeface="Arial" panose="020B0604020202020204" pitchFamily="34" charset="0"/>
                          <a:ea typeface="MS Mincho" panose="02020609040205080304" pitchFamily="49" charset="-128"/>
                          <a:cs typeface="Arial" panose="020B0604020202020204" pitchFamily="34" charset="0"/>
                        </a:rPr>
                        <a:t>0.5099</a:t>
                      </a:r>
                      <a:endParaRPr lang="en-US" sz="14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200" kern="100">
                          <a:effectLst/>
                          <a:latin typeface="Arial" panose="020B0604020202020204" pitchFamily="34" charset="0"/>
                          <a:ea typeface="MS Mincho" panose="02020609040205080304" pitchFamily="49" charset="-128"/>
                          <a:cs typeface="Arial" panose="020B0604020202020204" pitchFamily="34" charset="0"/>
                        </a:rPr>
                        <a:t>0.5107</a:t>
                      </a:r>
                      <a:endParaRPr lang="en-US" sz="14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4003491"/>
                  </a:ext>
                </a:extLst>
              </a:tr>
              <a:tr h="507627">
                <a:tc rowSpan="2">
                  <a:txBody>
                    <a:bodyPr/>
                    <a:lstStyle/>
                    <a:p>
                      <a:pPr marL="0" marR="0" indent="0" algn="ctr">
                        <a:lnSpc>
                          <a:spcPts val="1400"/>
                        </a:lnSpc>
                        <a:spcBef>
                          <a:spcPts val="0"/>
                        </a:spcBef>
                        <a:spcAft>
                          <a:spcPts val="0"/>
                        </a:spcAft>
                      </a:pPr>
                      <a:r>
                        <a:rPr lang="en-GB" sz="1200" kern="100">
                          <a:effectLst/>
                          <a:latin typeface="Arial" panose="020B0604020202020204" pitchFamily="34" charset="0"/>
                          <a:ea typeface="MS Mincho" panose="02020609040205080304" pitchFamily="49" charset="-128"/>
                          <a:cs typeface="Arial" panose="020B0604020202020204" pitchFamily="34" charset="0"/>
                        </a:rPr>
                        <a:t>LLaMA-Based</a:t>
                      </a:r>
                    </a:p>
                    <a:p>
                      <a:pPr marL="0" marR="0" indent="0" algn="ctr">
                        <a:lnSpc>
                          <a:spcPts val="1400"/>
                        </a:lnSpc>
                        <a:spcBef>
                          <a:spcPts val="0"/>
                        </a:spcBef>
                        <a:spcAft>
                          <a:spcPts val="0"/>
                        </a:spcAft>
                      </a:pPr>
                      <a:r>
                        <a:rPr lang="en-GB" sz="1200" kern="100">
                          <a:effectLst/>
                          <a:latin typeface="Arial" panose="020B0604020202020204" pitchFamily="34" charset="0"/>
                          <a:ea typeface="MS Mincho" panose="02020609040205080304" pitchFamily="49" charset="-128"/>
                          <a:cs typeface="Arial" panose="020B0604020202020204" pitchFamily="34" charset="0"/>
                        </a:rPr>
                        <a:t>Zero-Shot Prompting</a:t>
                      </a:r>
                      <a:endParaRPr lang="en-US" sz="14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c>
                  <a:txBody>
                    <a:bodyPr/>
                    <a:lstStyle/>
                    <a:p>
                      <a:pPr marL="0" marR="0" indent="0" algn="ctr">
                        <a:lnSpc>
                          <a:spcPts val="1400"/>
                        </a:lnSpc>
                        <a:spcBef>
                          <a:spcPts val="0"/>
                        </a:spcBef>
                        <a:spcAft>
                          <a:spcPts val="0"/>
                        </a:spcAft>
                      </a:pPr>
                      <a:r>
                        <a:rPr lang="en-GB" sz="1200" kern="100">
                          <a:effectLst/>
                          <a:latin typeface="Arial" panose="020B0604020202020204" pitchFamily="34" charset="0"/>
                          <a:ea typeface="MS Mincho" panose="02020609040205080304" pitchFamily="49" charset="-128"/>
                          <a:cs typeface="Arial" panose="020B0604020202020204" pitchFamily="34" charset="0"/>
                        </a:rPr>
                        <a:t>LLaMA2-Chat*</a:t>
                      </a:r>
                    </a:p>
                    <a:p>
                      <a:pPr marL="0" marR="0" indent="0" algn="ctr">
                        <a:lnSpc>
                          <a:spcPts val="1400"/>
                        </a:lnSpc>
                        <a:spcBef>
                          <a:spcPts val="0"/>
                        </a:spcBef>
                        <a:spcAft>
                          <a:spcPts val="0"/>
                        </a:spcAft>
                      </a:pPr>
                      <a:r>
                        <a:rPr lang="en-GB" sz="1200" kern="100">
                          <a:effectLst/>
                          <a:latin typeface="Arial" panose="020B0604020202020204" pitchFamily="34" charset="0"/>
                          <a:ea typeface="MS Mincho" panose="02020609040205080304" pitchFamily="49" charset="-128"/>
                          <a:cs typeface="Arial" panose="020B0604020202020204" pitchFamily="34" charset="0"/>
                        </a:rPr>
                        <a:t>(w/o external knowledge)</a:t>
                      </a:r>
                      <a:endParaRPr lang="en-US" sz="14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200" kern="100">
                          <a:effectLst/>
                          <a:latin typeface="Arial" panose="020B0604020202020204" pitchFamily="34" charset="0"/>
                          <a:ea typeface="MS Mincho" panose="02020609040205080304" pitchFamily="49" charset="-128"/>
                          <a:cs typeface="Arial" panose="020B0604020202020204" pitchFamily="34" charset="0"/>
                        </a:rPr>
                        <a:t>0.4198</a:t>
                      </a:r>
                      <a:endParaRPr lang="en-US" sz="14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200" kern="100" dirty="0">
                          <a:effectLst/>
                          <a:latin typeface="Arial" panose="020B0604020202020204" pitchFamily="34" charset="0"/>
                          <a:ea typeface="MS Mincho" panose="02020609040205080304" pitchFamily="49" charset="-128"/>
                          <a:cs typeface="Arial" panose="020B0604020202020204" pitchFamily="34" charset="0"/>
                        </a:rPr>
                        <a:t>0.4311</a:t>
                      </a:r>
                      <a:endParaRPr lang="en-US" sz="1400" kern="100" dirty="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200" kern="100" dirty="0">
                          <a:effectLst/>
                          <a:latin typeface="Arial" panose="020B0604020202020204" pitchFamily="34" charset="0"/>
                          <a:ea typeface="MS Mincho" panose="02020609040205080304" pitchFamily="49" charset="-128"/>
                          <a:cs typeface="Arial" panose="020B0604020202020204" pitchFamily="34" charset="0"/>
                        </a:rPr>
                        <a:t>0.3775</a:t>
                      </a:r>
                      <a:endParaRPr lang="en-US" sz="1400" kern="100" dirty="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8798837"/>
                  </a:ext>
                </a:extLst>
              </a:tr>
              <a:tr h="507627">
                <a:tc vMerge="1">
                  <a:txBody>
                    <a:bodyPr/>
                    <a:lstStyle/>
                    <a:p>
                      <a:endParaRPr lang="en-US"/>
                    </a:p>
                  </a:txBody>
                  <a:tcPr/>
                </a:tc>
                <a:tc>
                  <a:txBody>
                    <a:bodyPr/>
                    <a:lstStyle/>
                    <a:p>
                      <a:pPr marL="0" marR="0" indent="0" algn="ctr">
                        <a:lnSpc>
                          <a:spcPts val="1400"/>
                        </a:lnSpc>
                        <a:spcBef>
                          <a:spcPts val="0"/>
                        </a:spcBef>
                        <a:spcAft>
                          <a:spcPts val="0"/>
                        </a:spcAft>
                      </a:pPr>
                      <a:r>
                        <a:rPr lang="en-GB" sz="1200" kern="100">
                          <a:effectLst/>
                          <a:latin typeface="Arial" panose="020B0604020202020204" pitchFamily="34" charset="0"/>
                          <a:ea typeface="MS Mincho" panose="02020609040205080304" pitchFamily="49" charset="-128"/>
                          <a:cs typeface="Arial" panose="020B0604020202020204" pitchFamily="34" charset="0"/>
                        </a:rPr>
                        <a:t>LLaMA2-C</a:t>
                      </a:r>
                      <a:r>
                        <a:rPr lang="en-US" sz="1200" kern="100">
                          <a:effectLst/>
                          <a:latin typeface="Arial" panose="020B0604020202020204" pitchFamily="34" charset="0"/>
                          <a:ea typeface="MS Mincho" panose="02020609040205080304" pitchFamily="49" charset="-128"/>
                          <a:cs typeface="Arial" panose="020B0604020202020204" pitchFamily="34" charset="0"/>
                        </a:rPr>
                        <a:t>hat</a:t>
                      </a:r>
                      <a:r>
                        <a:rPr lang="en-GB" sz="1200" kern="100">
                          <a:effectLst/>
                          <a:latin typeface="Arial" panose="020B0604020202020204" pitchFamily="34" charset="0"/>
                          <a:ea typeface="MS Mincho" panose="02020609040205080304" pitchFamily="49" charset="-128"/>
                          <a:cs typeface="Arial" panose="020B0604020202020204" pitchFamily="34" charset="0"/>
                        </a:rPr>
                        <a:t>*</a:t>
                      </a:r>
                    </a:p>
                    <a:p>
                      <a:pPr marL="0" marR="0" indent="0" algn="ctr">
                        <a:lnSpc>
                          <a:spcPts val="1400"/>
                        </a:lnSpc>
                        <a:spcBef>
                          <a:spcPts val="0"/>
                        </a:spcBef>
                        <a:spcAft>
                          <a:spcPts val="0"/>
                        </a:spcAft>
                      </a:pPr>
                      <a:r>
                        <a:rPr lang="en-GB" sz="1200" kern="100">
                          <a:effectLst/>
                          <a:latin typeface="Arial" panose="020B0604020202020204" pitchFamily="34" charset="0"/>
                          <a:ea typeface="MS Mincho" panose="02020609040205080304" pitchFamily="49" charset="-128"/>
                          <a:cs typeface="Arial" panose="020B0604020202020204" pitchFamily="34" charset="0"/>
                        </a:rPr>
                        <a:t>(with external knowledge)</a:t>
                      </a:r>
                      <a:endParaRPr lang="en-US" sz="14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200" b="0" kern="100">
                          <a:effectLst/>
                          <a:latin typeface="Arial" panose="020B0604020202020204" pitchFamily="34" charset="0"/>
                          <a:ea typeface="MS Mincho" panose="02020609040205080304" pitchFamily="49" charset="-128"/>
                          <a:cs typeface="Arial" panose="020B0604020202020204" pitchFamily="34" charset="0"/>
                        </a:rPr>
                        <a:t>0.4881</a:t>
                      </a:r>
                      <a:endParaRPr lang="en-US" sz="1400" b="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200" b="0" kern="100">
                          <a:effectLst/>
                          <a:latin typeface="Arial" panose="020B0604020202020204" pitchFamily="34" charset="0"/>
                          <a:ea typeface="MS Mincho" panose="02020609040205080304" pitchFamily="49" charset="-128"/>
                          <a:cs typeface="Arial" panose="020B0604020202020204" pitchFamily="34" charset="0"/>
                        </a:rPr>
                        <a:t>0.4858</a:t>
                      </a:r>
                      <a:endParaRPr lang="en-US" sz="1400" b="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200" b="0" kern="100" dirty="0">
                          <a:effectLst/>
                          <a:latin typeface="Arial" panose="020B0604020202020204" pitchFamily="34" charset="0"/>
                          <a:ea typeface="MS Mincho" panose="02020609040205080304" pitchFamily="49" charset="-128"/>
                          <a:cs typeface="Arial" panose="020B0604020202020204" pitchFamily="34" charset="0"/>
                        </a:rPr>
                        <a:t>0.4793</a:t>
                      </a:r>
                      <a:endParaRPr lang="en-US" sz="1400" b="0" kern="100" dirty="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500678"/>
                  </a:ext>
                </a:extLst>
              </a:tr>
              <a:tr h="507627">
                <a:tc rowSpan="2">
                  <a:txBody>
                    <a:bodyPr/>
                    <a:lstStyle/>
                    <a:p>
                      <a:pPr marL="0" marR="0" indent="0" algn="ctr">
                        <a:lnSpc>
                          <a:spcPts val="1400"/>
                        </a:lnSpc>
                        <a:spcBef>
                          <a:spcPts val="0"/>
                        </a:spcBef>
                        <a:spcAft>
                          <a:spcPts val="0"/>
                        </a:spcAft>
                      </a:pPr>
                      <a:r>
                        <a:rPr lang="en-GB" sz="1200" kern="1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LLaMA-Based</a:t>
                      </a:r>
                    </a:p>
                    <a:p>
                      <a:pPr marL="0" marR="0" indent="0" algn="ctr">
                        <a:lnSpc>
                          <a:spcPts val="1400"/>
                        </a:lnSpc>
                        <a:spcBef>
                          <a:spcPts val="0"/>
                        </a:spcBef>
                        <a:spcAft>
                          <a:spcPts val="0"/>
                        </a:spcAft>
                      </a:pPr>
                      <a:r>
                        <a:rPr lang="en-GB" sz="1200" kern="1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Fine-Tuning</a:t>
                      </a:r>
                      <a:endParaRPr lang="en-US" sz="1400" kern="100" dirty="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c>
                  <a:txBody>
                    <a:bodyPr/>
                    <a:lstStyle/>
                    <a:p>
                      <a:pPr marL="0" marR="0" indent="0" algn="ctr">
                        <a:lnSpc>
                          <a:spcPts val="1400"/>
                        </a:lnSpc>
                        <a:spcBef>
                          <a:spcPts val="0"/>
                        </a:spcBef>
                        <a:spcAft>
                          <a:spcPts val="0"/>
                        </a:spcAft>
                      </a:pPr>
                      <a:r>
                        <a:rPr lang="en-GB" sz="1200" kern="100" err="1">
                          <a:effectLst/>
                          <a:latin typeface="Arial" panose="020B0604020202020204" pitchFamily="34" charset="0"/>
                          <a:ea typeface="MS Mincho" panose="02020609040205080304" pitchFamily="49" charset="-128"/>
                          <a:cs typeface="Arial" panose="020B0604020202020204" pitchFamily="34" charset="0"/>
                        </a:rPr>
                        <a:t>FactLLaMA</a:t>
                      </a:r>
                      <a:r>
                        <a:rPr lang="en-GB" sz="1200" kern="100">
                          <a:effectLst/>
                          <a:latin typeface="Arial" panose="020B0604020202020204" pitchFamily="34" charset="0"/>
                          <a:ea typeface="MS Mincho" panose="02020609040205080304" pitchFamily="49" charset="-128"/>
                          <a:cs typeface="Arial" panose="020B0604020202020204" pitchFamily="34" charset="0"/>
                        </a:rPr>
                        <a:t> </a:t>
                      </a:r>
                    </a:p>
                    <a:p>
                      <a:pPr marL="0" marR="0" indent="0" algn="ctr">
                        <a:lnSpc>
                          <a:spcPts val="1400"/>
                        </a:lnSpc>
                        <a:spcBef>
                          <a:spcPts val="0"/>
                        </a:spcBef>
                        <a:spcAft>
                          <a:spcPts val="0"/>
                        </a:spcAft>
                      </a:pPr>
                      <a:r>
                        <a:rPr lang="en-GB" sz="1200" kern="100">
                          <a:effectLst/>
                          <a:latin typeface="Arial" panose="020B0604020202020204" pitchFamily="34" charset="0"/>
                          <a:ea typeface="MS Mincho" panose="02020609040205080304" pitchFamily="49" charset="-128"/>
                          <a:cs typeface="Arial" panose="020B0604020202020204" pitchFamily="34" charset="0"/>
                        </a:rPr>
                        <a:t>(w/o external knowledge)</a:t>
                      </a:r>
                      <a:endParaRPr lang="en-US" sz="14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200" kern="100">
                          <a:effectLst/>
                          <a:latin typeface="Arial" panose="020B0604020202020204" pitchFamily="34" charset="0"/>
                          <a:ea typeface="MS Mincho" panose="02020609040205080304" pitchFamily="49" charset="-128"/>
                          <a:cs typeface="Arial" panose="020B0604020202020204" pitchFamily="34" charset="0"/>
                        </a:rPr>
                        <a:t>0.5376</a:t>
                      </a:r>
                      <a:endParaRPr lang="en-US" sz="14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200" kern="100">
                          <a:effectLst/>
                          <a:latin typeface="Arial" panose="020B0604020202020204" pitchFamily="34" charset="0"/>
                          <a:ea typeface="MS Mincho" panose="02020609040205080304" pitchFamily="49" charset="-128"/>
                          <a:cs typeface="Arial" panose="020B0604020202020204" pitchFamily="34" charset="0"/>
                        </a:rPr>
                        <a:t>05400</a:t>
                      </a:r>
                      <a:endParaRPr lang="en-US" sz="14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200" kern="100" dirty="0">
                          <a:effectLst/>
                          <a:latin typeface="Arial" panose="020B0604020202020204" pitchFamily="34" charset="0"/>
                          <a:ea typeface="MS Mincho" panose="02020609040205080304" pitchFamily="49" charset="-128"/>
                          <a:cs typeface="Arial" panose="020B0604020202020204" pitchFamily="34" charset="0"/>
                        </a:rPr>
                        <a:t>0.5376</a:t>
                      </a:r>
                      <a:endParaRPr lang="en-US" sz="1400" kern="100" dirty="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4793262"/>
                  </a:ext>
                </a:extLst>
              </a:tr>
              <a:tr h="507627">
                <a:tc vMerge="1">
                  <a:txBody>
                    <a:bodyPr/>
                    <a:lstStyle/>
                    <a:p>
                      <a:endParaRPr lang="en-U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200" b="1" kern="100">
                          <a:effectLst/>
                          <a:latin typeface="Arial" panose="020B0604020202020204" pitchFamily="34" charset="0"/>
                          <a:ea typeface="MS Mincho" panose="02020609040205080304" pitchFamily="49" charset="-128"/>
                          <a:cs typeface="Arial" panose="020B0604020202020204" pitchFamily="34" charset="0"/>
                        </a:rPr>
                        <a:t>FactLLaMA </a:t>
                      </a:r>
                    </a:p>
                    <a:p>
                      <a:pPr marL="0" marR="0" indent="0" algn="ctr">
                        <a:lnSpc>
                          <a:spcPts val="1400"/>
                        </a:lnSpc>
                        <a:spcBef>
                          <a:spcPts val="0"/>
                        </a:spcBef>
                        <a:spcAft>
                          <a:spcPts val="0"/>
                        </a:spcAft>
                      </a:pPr>
                      <a:r>
                        <a:rPr lang="en-GB" sz="1200" b="1" kern="100">
                          <a:effectLst/>
                          <a:latin typeface="Arial" panose="020B0604020202020204" pitchFamily="34" charset="0"/>
                          <a:ea typeface="MS Mincho" panose="02020609040205080304" pitchFamily="49" charset="-128"/>
                          <a:cs typeface="Arial" panose="020B0604020202020204" pitchFamily="34" charset="0"/>
                        </a:rPr>
                        <a:t>(with external knowledge</a:t>
                      </a:r>
                      <a:r>
                        <a:rPr lang="en-GB" sz="1200" kern="100">
                          <a:effectLst/>
                          <a:latin typeface="Arial" panose="020B0604020202020204" pitchFamily="34" charset="0"/>
                          <a:ea typeface="MS Mincho" panose="02020609040205080304" pitchFamily="49" charset="-128"/>
                          <a:cs typeface="Arial" panose="020B0604020202020204" pitchFamily="34" charset="0"/>
                        </a:rPr>
                        <a:t>)</a:t>
                      </a:r>
                      <a:endParaRPr lang="en-US" sz="14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200" b="1" kern="100">
                          <a:effectLst/>
                          <a:latin typeface="Arial" panose="020B0604020202020204" pitchFamily="34" charset="0"/>
                          <a:ea typeface="MS Mincho" panose="02020609040205080304" pitchFamily="49" charset="-128"/>
                          <a:cs typeface="Arial" panose="020B0604020202020204" pitchFamily="34" charset="0"/>
                        </a:rPr>
                        <a:t>0.5611</a:t>
                      </a:r>
                      <a:endParaRPr lang="en-US" sz="14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200" b="1" kern="100">
                          <a:effectLst/>
                          <a:latin typeface="Arial" panose="020B0604020202020204" pitchFamily="34" charset="0"/>
                          <a:ea typeface="MS Mincho" panose="02020609040205080304" pitchFamily="49" charset="-128"/>
                          <a:cs typeface="Arial" panose="020B0604020202020204" pitchFamily="34" charset="0"/>
                        </a:rPr>
                        <a:t>0.5550</a:t>
                      </a:r>
                      <a:endParaRPr lang="en-US" sz="1400" kern="10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400"/>
                        </a:lnSpc>
                        <a:spcBef>
                          <a:spcPts val="0"/>
                        </a:spcBef>
                        <a:spcAft>
                          <a:spcPts val="0"/>
                        </a:spcAft>
                      </a:pPr>
                      <a:r>
                        <a:rPr lang="en-GB" sz="1200" b="1" kern="100" dirty="0">
                          <a:effectLst/>
                          <a:latin typeface="Arial" panose="020B0604020202020204" pitchFamily="34" charset="0"/>
                          <a:ea typeface="MS Mincho" panose="02020609040205080304" pitchFamily="49" charset="-128"/>
                          <a:cs typeface="Arial" panose="020B0604020202020204" pitchFamily="34" charset="0"/>
                        </a:rPr>
                        <a:t>0.5565</a:t>
                      </a:r>
                      <a:endParaRPr lang="en-US" sz="1400" kern="100" dirty="0">
                        <a:effectLst/>
                        <a:latin typeface="Arial" panose="020B0604020202020204" pitchFamily="34" charset="0"/>
                        <a:ea typeface="MS Mincho" panose="02020609040205080304" pitchFamily="49" charset="-128"/>
                        <a:cs typeface="Arial" panose="020B0604020202020204" pitchFamily="34" charset="0"/>
                      </a:endParaRPr>
                    </a:p>
                  </a:txBody>
                  <a:tcPr marL="65729" marR="657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4701819"/>
                  </a:ext>
                </a:extLst>
              </a:tr>
            </a:tbl>
          </a:graphicData>
        </a:graphic>
      </p:graphicFrame>
      <p:sp>
        <p:nvSpPr>
          <p:cNvPr id="3" name="TextBox 2">
            <a:extLst>
              <a:ext uri="{FF2B5EF4-FFF2-40B4-BE49-F238E27FC236}">
                <a16:creationId xmlns:a16="http://schemas.microsoft.com/office/drawing/2014/main" id="{F3A9CFC6-1E90-7DEB-4739-442009025EC4}"/>
              </a:ext>
            </a:extLst>
          </p:cNvPr>
          <p:cNvSpPr txBox="1"/>
          <p:nvPr/>
        </p:nvSpPr>
        <p:spPr>
          <a:xfrm>
            <a:off x="352605" y="4633926"/>
            <a:ext cx="6734820" cy="276999"/>
          </a:xfrm>
          <a:prstGeom prst="rect">
            <a:avLst/>
          </a:prstGeom>
          <a:noFill/>
        </p:spPr>
        <p:txBody>
          <a:bodyPr wrap="square" rtlCol="0">
            <a:spAutoFit/>
          </a:bodyPr>
          <a:lstStyle/>
          <a:p>
            <a:r>
              <a:rPr lang="en-US" sz="1200" dirty="0"/>
              <a:t>*Experiments with LLaMA2-Chat were done after submitting the thesis.</a:t>
            </a:r>
          </a:p>
        </p:txBody>
      </p:sp>
      <p:sp>
        <p:nvSpPr>
          <p:cNvPr id="4" name="Slide Number Placeholder 3">
            <a:extLst>
              <a:ext uri="{FF2B5EF4-FFF2-40B4-BE49-F238E27FC236}">
                <a16:creationId xmlns:a16="http://schemas.microsoft.com/office/drawing/2014/main" id="{CB7959E3-99EA-ED12-7C2F-8B67B62B9D53}"/>
              </a:ext>
            </a:extLst>
          </p:cNvPr>
          <p:cNvSpPr>
            <a:spLocks noGrp="1"/>
          </p:cNvSpPr>
          <p:nvPr>
            <p:ph type="sldNum" sz="quarter" idx="12"/>
          </p:nvPr>
        </p:nvSpPr>
        <p:spPr/>
        <p:txBody>
          <a:bodyPr/>
          <a:lstStyle/>
          <a:p>
            <a:fld id="{2B7B873C-A46E-4878-A014-BF36A57BE664}" type="slidenum">
              <a:rPr lang="en-US" smtClean="0"/>
              <a:pPr/>
              <a:t>72</a:t>
            </a:fld>
            <a:endParaRPr lang="en-US"/>
          </a:p>
        </p:txBody>
      </p:sp>
    </p:spTree>
    <p:extLst>
      <p:ext uri="{BB962C8B-B14F-4D97-AF65-F5344CB8AC3E}">
        <p14:creationId xmlns:p14="http://schemas.microsoft.com/office/powerpoint/2010/main" val="11889615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7A18DA-4BE9-37A5-DB14-5E32A848427C}"/>
              </a:ext>
            </a:extLst>
          </p:cNvPr>
          <p:cNvSpPr>
            <a:spLocks noGrp="1"/>
          </p:cNvSpPr>
          <p:nvPr>
            <p:ph type="title"/>
          </p:nvPr>
        </p:nvSpPr>
        <p:spPr>
          <a:xfrm>
            <a:off x="46658" y="-65117"/>
            <a:ext cx="8248650" cy="706897"/>
          </a:xfrm>
        </p:spPr>
        <p:txBody>
          <a:bodyPr anchor="ctr">
            <a:normAutofit/>
          </a:bodyPr>
          <a:lstStyle/>
          <a:p>
            <a:r>
              <a:rPr lang="en-US" dirty="0"/>
              <a:t>Examples of External Evidence-Based Fact-Checking</a:t>
            </a:r>
          </a:p>
        </p:txBody>
      </p:sp>
      <p:graphicFrame>
        <p:nvGraphicFramePr>
          <p:cNvPr id="6" name="Table 5">
            <a:extLst>
              <a:ext uri="{FF2B5EF4-FFF2-40B4-BE49-F238E27FC236}">
                <a16:creationId xmlns:a16="http://schemas.microsoft.com/office/drawing/2014/main" id="{811039DF-92A6-C3E9-23DE-321A52FB261D}"/>
              </a:ext>
            </a:extLst>
          </p:cNvPr>
          <p:cNvGraphicFramePr>
            <a:graphicFrameLocks noGrp="1"/>
          </p:cNvGraphicFramePr>
          <p:nvPr>
            <p:extLst>
              <p:ext uri="{D42A27DB-BD31-4B8C-83A1-F6EECF244321}">
                <p14:modId xmlns:p14="http://schemas.microsoft.com/office/powerpoint/2010/main" val="1110660219"/>
              </p:ext>
            </p:extLst>
          </p:nvPr>
        </p:nvGraphicFramePr>
        <p:xfrm>
          <a:off x="957532" y="742402"/>
          <a:ext cx="7044410" cy="4010744"/>
        </p:xfrm>
        <a:graphic>
          <a:graphicData uri="http://schemas.openxmlformats.org/drawingml/2006/table">
            <a:tbl>
              <a:tblPr firstRow="1" firstCol="1" bandRow="1"/>
              <a:tblGrid>
                <a:gridCol w="643280">
                  <a:extLst>
                    <a:ext uri="{9D8B030D-6E8A-4147-A177-3AD203B41FA5}">
                      <a16:colId xmlns:a16="http://schemas.microsoft.com/office/drawing/2014/main" val="767953781"/>
                    </a:ext>
                  </a:extLst>
                </a:gridCol>
                <a:gridCol w="1267732">
                  <a:extLst>
                    <a:ext uri="{9D8B030D-6E8A-4147-A177-3AD203B41FA5}">
                      <a16:colId xmlns:a16="http://schemas.microsoft.com/office/drawing/2014/main" val="76982028"/>
                    </a:ext>
                  </a:extLst>
                </a:gridCol>
                <a:gridCol w="5133398">
                  <a:extLst>
                    <a:ext uri="{9D8B030D-6E8A-4147-A177-3AD203B41FA5}">
                      <a16:colId xmlns:a16="http://schemas.microsoft.com/office/drawing/2014/main" val="2230076974"/>
                    </a:ext>
                  </a:extLst>
                </a:gridCol>
              </a:tblGrid>
              <a:tr h="224562">
                <a:tc>
                  <a:txBody>
                    <a:bodyPr/>
                    <a:lstStyle/>
                    <a:p>
                      <a:pPr marL="0" indent="18000" algn="ctr" defTabSz="914400" rtl="0" eaLnBrk="1" latinLnBrk="0" hangingPunct="1">
                        <a:lnSpc>
                          <a:spcPct val="115000"/>
                        </a:lnSpc>
                        <a:spcBef>
                          <a:spcPts val="600"/>
                        </a:spcBef>
                        <a:spcAft>
                          <a:spcPts val="1200"/>
                        </a:spcAft>
                      </a:pPr>
                      <a:r>
                        <a:rPr lang="en-GB" sz="1200" b="1" kern="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Label</a:t>
                      </a:r>
                      <a:endParaRPr lang="en-HK" sz="1200" b="1" kern="1200">
                        <a:solidFill>
                          <a:schemeClr val="tx1"/>
                        </a:solidFill>
                        <a:effectLst/>
                        <a:latin typeface="Arial" panose="020B0604020202020204" pitchFamily="34" charset="0"/>
                        <a:ea typeface="PMingLiU" panose="02020500000000000000" pitchFamily="18" charset="-120"/>
                        <a:cs typeface="Arial" panose="020B0604020202020204" pitchFamily="34" charset="0"/>
                      </a:endParaRPr>
                    </a:p>
                  </a:txBody>
                  <a:tcPr marL="20498" marR="204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indent="18000" algn="ctr" defTabSz="914400" rtl="0" eaLnBrk="1" latinLnBrk="0" hangingPunct="1">
                        <a:lnSpc>
                          <a:spcPct val="115000"/>
                        </a:lnSpc>
                        <a:spcBef>
                          <a:spcPts val="600"/>
                        </a:spcBef>
                        <a:spcAft>
                          <a:spcPts val="1200"/>
                        </a:spcAft>
                      </a:pPr>
                      <a:r>
                        <a:rPr lang="en-GB" sz="1200" b="1" kern="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Text</a:t>
                      </a:r>
                      <a:endParaRPr lang="en-HK" sz="1200" b="1" kern="1200">
                        <a:solidFill>
                          <a:schemeClr val="tx1"/>
                        </a:solidFill>
                        <a:effectLst/>
                        <a:latin typeface="Arial" panose="020B0604020202020204" pitchFamily="34" charset="0"/>
                        <a:ea typeface="PMingLiU" panose="02020500000000000000" pitchFamily="18" charset="-120"/>
                        <a:cs typeface="Arial" panose="020B0604020202020204" pitchFamily="34" charset="0"/>
                      </a:endParaRPr>
                    </a:p>
                  </a:txBody>
                  <a:tcPr marL="20498" marR="204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42644894"/>
                  </a:ext>
                </a:extLst>
              </a:tr>
              <a:tr h="423530">
                <a:tc rowSpan="4">
                  <a:txBody>
                    <a:bodyPr/>
                    <a:lstStyle/>
                    <a:p>
                      <a:pPr marL="0" indent="18000" algn="ctr" defTabSz="914400" rtl="0" eaLnBrk="1" latinLnBrk="0" hangingPunct="1">
                        <a:lnSpc>
                          <a:spcPct val="115000"/>
                        </a:lnSpc>
                        <a:spcBef>
                          <a:spcPts val="600"/>
                        </a:spcBef>
                        <a:spcAft>
                          <a:spcPts val="1200"/>
                        </a:spcAft>
                      </a:pPr>
                      <a:r>
                        <a:rPr lang="en-GB" sz="1200" b="0" kern="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False</a:t>
                      </a:r>
                      <a:endParaRPr lang="en-HK" sz="1200" b="0" kern="1200">
                        <a:solidFill>
                          <a:schemeClr val="tx1"/>
                        </a:solidFill>
                        <a:effectLst/>
                        <a:latin typeface="Arial" panose="020B0604020202020204" pitchFamily="34" charset="0"/>
                        <a:ea typeface="PMingLiU" panose="02020500000000000000" pitchFamily="18" charset="-120"/>
                        <a:cs typeface="Arial" panose="020B0604020202020204" pitchFamily="34" charset="0"/>
                      </a:endParaRPr>
                    </a:p>
                  </a:txBody>
                  <a:tcPr marL="20498" marR="204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8000" algn="ctr" defTabSz="914400" rtl="0" eaLnBrk="1" latinLnBrk="0" hangingPunct="1">
                        <a:lnSpc>
                          <a:spcPct val="115000"/>
                        </a:lnSpc>
                        <a:spcBef>
                          <a:spcPts val="600"/>
                        </a:spcBef>
                        <a:spcAft>
                          <a:spcPts val="1200"/>
                        </a:spcAft>
                      </a:pPr>
                      <a:r>
                        <a:rPr lang="en-GB" sz="1200" b="0" kern="1200" dirty="0">
                          <a:solidFill>
                            <a:schemeClr val="tx1"/>
                          </a:solidFill>
                          <a:effectLst/>
                          <a:latin typeface="Arial" panose="020B0604020202020204" pitchFamily="34" charset="0"/>
                          <a:ea typeface="PMingLiU" panose="02020500000000000000" pitchFamily="18" charset="-120"/>
                          <a:cs typeface="Arial" panose="020B0604020202020204" pitchFamily="34" charset="0"/>
                        </a:rPr>
                        <a:t>Source</a:t>
                      </a:r>
                      <a:endParaRPr lang="en-HK" sz="1200" b="0" kern="1200" dirty="0">
                        <a:solidFill>
                          <a:schemeClr val="tx1"/>
                        </a:solidFill>
                        <a:effectLst/>
                        <a:latin typeface="Arial" panose="020B0604020202020204" pitchFamily="34" charset="0"/>
                        <a:ea typeface="PMingLiU" panose="02020500000000000000" pitchFamily="18" charset="-120"/>
                        <a:cs typeface="Arial" panose="020B0604020202020204" pitchFamily="34" charset="0"/>
                      </a:endParaRPr>
                    </a:p>
                  </a:txBody>
                  <a:tcPr marL="20498" marR="204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8000" algn="l" defTabSz="914400" rtl="0" eaLnBrk="1" latinLnBrk="0" hangingPunct="1">
                        <a:lnSpc>
                          <a:spcPct val="115000"/>
                        </a:lnSpc>
                        <a:spcBef>
                          <a:spcPts val="600"/>
                        </a:spcBef>
                        <a:spcAft>
                          <a:spcPts val="1200"/>
                        </a:spcAft>
                      </a:pPr>
                      <a:r>
                        <a:rPr lang="en-GB" sz="1200" b="0" kern="1200">
                          <a:solidFill>
                            <a:schemeClr val="tx1"/>
                          </a:solidFill>
                          <a:effectLst/>
                          <a:latin typeface="Arial" panose="020B0604020202020204" pitchFamily="34" charset="0"/>
                          <a:ea typeface="PMingLiU" panose="02020500000000000000" pitchFamily="18" charset="-120"/>
                          <a:cs typeface="Arial" panose="020B0604020202020204" pitchFamily="34" charset="0"/>
                        </a:rPr>
                        <a:t>An ISIS flag is being displayed in the window of a café under siege in Sydney’s Martin Place.</a:t>
                      </a:r>
                      <a:endParaRPr lang="en-HK" sz="1200" b="0" kern="1200">
                        <a:solidFill>
                          <a:schemeClr val="tx1"/>
                        </a:solidFill>
                        <a:effectLst/>
                        <a:latin typeface="Arial" panose="020B0604020202020204" pitchFamily="34" charset="0"/>
                        <a:ea typeface="PMingLiU" panose="02020500000000000000" pitchFamily="18" charset="-120"/>
                        <a:cs typeface="Arial" panose="020B0604020202020204" pitchFamily="34" charset="0"/>
                      </a:endParaRPr>
                    </a:p>
                  </a:txBody>
                  <a:tcPr marL="20498" marR="204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3638015"/>
                  </a:ext>
                </a:extLst>
              </a:tr>
              <a:tr h="423530">
                <a:tc vMerge="1">
                  <a:txBody>
                    <a:bodyPr/>
                    <a:lstStyle/>
                    <a:p>
                      <a:endParaRPr lang="en-US"/>
                    </a:p>
                  </a:txBody>
                  <a:tcPr>
                    <a:lnT w="12700" cap="flat" cmpd="sng" algn="ctr">
                      <a:solidFill>
                        <a:srgbClr val="000000"/>
                      </a:solidFill>
                      <a:prstDash val="solid"/>
                      <a:round/>
                      <a:headEnd type="none" w="med" len="med"/>
                      <a:tailEnd type="none" w="med" len="med"/>
                    </a:lnT>
                  </a:tcPr>
                </a:tc>
                <a:tc rowSpan="3">
                  <a:txBody>
                    <a:bodyPr/>
                    <a:lstStyle/>
                    <a:p>
                      <a:pPr marL="0" indent="18000" algn="ctr" defTabSz="914400" rtl="0" eaLnBrk="1" latinLnBrk="0" hangingPunct="1">
                        <a:lnSpc>
                          <a:spcPct val="115000"/>
                        </a:lnSpc>
                        <a:spcBef>
                          <a:spcPts val="600"/>
                        </a:spcBef>
                        <a:spcAft>
                          <a:spcPts val="1200"/>
                        </a:spcAft>
                      </a:pPr>
                      <a:r>
                        <a:rPr lang="en-GB" sz="1200" b="0" kern="1200">
                          <a:solidFill>
                            <a:schemeClr val="tx1"/>
                          </a:solidFill>
                          <a:effectLst/>
                          <a:latin typeface="Arial" panose="020B0604020202020204" pitchFamily="34" charset="0"/>
                          <a:ea typeface="PMingLiU" panose="02020500000000000000" pitchFamily="18" charset="-120"/>
                          <a:cs typeface="Arial" panose="020B0604020202020204" pitchFamily="34" charset="0"/>
                        </a:rPr>
                        <a:t>External Evidence</a:t>
                      </a:r>
                      <a:endParaRPr lang="en-HK" sz="1200" b="0" kern="1200">
                        <a:solidFill>
                          <a:schemeClr val="tx1"/>
                        </a:solidFill>
                        <a:effectLst/>
                        <a:latin typeface="Arial" panose="020B0604020202020204" pitchFamily="34" charset="0"/>
                        <a:ea typeface="PMingLiU" panose="02020500000000000000" pitchFamily="18" charset="-120"/>
                        <a:cs typeface="Arial" panose="020B0604020202020204" pitchFamily="34" charset="0"/>
                      </a:endParaRPr>
                    </a:p>
                  </a:txBody>
                  <a:tcPr marL="20498" marR="20498"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8000" algn="l" defTabSz="914400" rtl="0" eaLnBrk="1" latinLnBrk="0" hangingPunct="1">
                        <a:lnSpc>
                          <a:spcPct val="115000"/>
                        </a:lnSpc>
                        <a:spcBef>
                          <a:spcPts val="600"/>
                        </a:spcBef>
                        <a:spcAft>
                          <a:spcPts val="1200"/>
                        </a:spcAft>
                      </a:pPr>
                      <a:r>
                        <a:rPr lang="en-GB" sz="1200" b="0" kern="1200" dirty="0">
                          <a:solidFill>
                            <a:schemeClr val="tx1"/>
                          </a:solidFill>
                          <a:effectLst/>
                          <a:latin typeface="Arial" panose="020B0604020202020204" pitchFamily="34" charset="0"/>
                          <a:ea typeface="SimSun" panose="02010600030101010101" pitchFamily="2" charset="-122"/>
                          <a:cs typeface="Arial" panose="020B0604020202020204" pitchFamily="34" charset="0"/>
                        </a:rPr>
                        <a:t>The flag displayed during the siege at a Sydney cafe is not the same one used by the Islamic State terrorist group.</a:t>
                      </a:r>
                      <a:endParaRPr lang="en-HK" sz="1200" b="0" kern="1200" dirty="0">
                        <a:solidFill>
                          <a:schemeClr val="tx1"/>
                        </a:solidFill>
                        <a:effectLst/>
                        <a:latin typeface="Arial" panose="020B0604020202020204" pitchFamily="34" charset="0"/>
                        <a:ea typeface="PMingLiU" panose="02020500000000000000" pitchFamily="18" charset="-120"/>
                        <a:cs typeface="Arial" panose="020B0604020202020204" pitchFamily="34" charset="0"/>
                      </a:endParaRPr>
                    </a:p>
                  </a:txBody>
                  <a:tcPr marL="20498" marR="204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4756397"/>
                  </a:ext>
                </a:extLst>
              </a:tr>
              <a:tr h="423530">
                <a:tc vMerge="1">
                  <a:txBody>
                    <a:bodyPr/>
                    <a:lstStyle/>
                    <a:p>
                      <a:endParaRPr lang="en-US"/>
                    </a:p>
                  </a:txBody>
                  <a:tcPr/>
                </a:tc>
                <a:tc vMerge="1">
                  <a:txBody>
                    <a:bodyPr/>
                    <a:lstStyle/>
                    <a:p>
                      <a:endParaRPr lang="en-US"/>
                    </a:p>
                  </a:txBody>
                  <a:tcPr/>
                </a:tc>
                <a:tc>
                  <a:txBody>
                    <a:bodyPr/>
                    <a:lstStyle/>
                    <a:p>
                      <a:pPr marL="0" indent="18000" algn="l" defTabSz="914400" rtl="0" eaLnBrk="1" latinLnBrk="0" hangingPunct="1">
                        <a:lnSpc>
                          <a:spcPct val="115000"/>
                        </a:lnSpc>
                        <a:spcBef>
                          <a:spcPts val="600"/>
                        </a:spcBef>
                        <a:spcAft>
                          <a:spcPts val="1200"/>
                        </a:spcAft>
                      </a:pPr>
                      <a:r>
                        <a:rPr lang="en-GB" sz="1200" b="0" kern="1200">
                          <a:solidFill>
                            <a:schemeClr val="tx1"/>
                          </a:solidFill>
                          <a:effectLst/>
                          <a:latin typeface="Arial" panose="020B0604020202020204" pitchFamily="34" charset="0"/>
                          <a:ea typeface="SimSun" panose="02010600030101010101" pitchFamily="2" charset="-122"/>
                          <a:cs typeface="Arial" panose="020B0604020202020204" pitchFamily="34" charset="0"/>
                        </a:rPr>
                        <a:t>The black flag with white writing hung in the window was initially mistaken by many for an Isis flag.</a:t>
                      </a:r>
                      <a:endParaRPr lang="en-HK" sz="1200" b="0" kern="1200">
                        <a:solidFill>
                          <a:schemeClr val="tx1"/>
                        </a:solidFill>
                        <a:effectLst/>
                        <a:latin typeface="Arial" panose="020B0604020202020204" pitchFamily="34" charset="0"/>
                        <a:ea typeface="PMingLiU" panose="02020500000000000000" pitchFamily="18" charset="-120"/>
                        <a:cs typeface="Arial" panose="020B0604020202020204" pitchFamily="34" charset="0"/>
                      </a:endParaRPr>
                    </a:p>
                  </a:txBody>
                  <a:tcPr marL="20498" marR="204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7044804"/>
                  </a:ext>
                </a:extLst>
              </a:tr>
              <a:tr h="622500">
                <a:tc vMerge="1">
                  <a:txBody>
                    <a:bodyPr/>
                    <a:lstStyle/>
                    <a:p>
                      <a:endParaRPr lang="en-US"/>
                    </a:p>
                  </a:txBody>
                  <a:tcPr/>
                </a:tc>
                <a:tc vMerge="1">
                  <a:txBody>
                    <a:bodyPr/>
                    <a:lstStyle/>
                    <a:p>
                      <a:endParaRPr lang="en-US"/>
                    </a:p>
                  </a:txBody>
                  <a:tcPr/>
                </a:tc>
                <a:tc>
                  <a:txBody>
                    <a:bodyPr/>
                    <a:lstStyle/>
                    <a:p>
                      <a:pPr marL="0" indent="18000" algn="l" defTabSz="914400" rtl="0" eaLnBrk="1" latinLnBrk="0" hangingPunct="1">
                        <a:lnSpc>
                          <a:spcPct val="115000"/>
                        </a:lnSpc>
                        <a:spcBef>
                          <a:spcPts val="600"/>
                        </a:spcBef>
                        <a:spcAft>
                          <a:spcPts val="1200"/>
                        </a:spcAft>
                      </a:pPr>
                      <a:r>
                        <a:rPr lang="en-GB" sz="1200" b="0" kern="1200">
                          <a:solidFill>
                            <a:schemeClr val="tx1"/>
                          </a:solidFill>
                          <a:effectLst/>
                          <a:latin typeface="Arial" panose="020B0604020202020204" pitchFamily="34" charset="0"/>
                          <a:ea typeface="SimSun" panose="02010600030101010101" pitchFamily="2" charset="-122"/>
                          <a:cs typeface="Arial" panose="020B0604020202020204" pitchFamily="34" charset="0"/>
                        </a:rPr>
                        <a:t>Siege makes global headlines. The flag shown being held by hostages against the window of Lindt Chocolat Cafe is not an Islamic State flag but an Islamic flag that has been co-opted.</a:t>
                      </a:r>
                      <a:endParaRPr lang="en-HK" sz="1200" b="0" kern="1200">
                        <a:solidFill>
                          <a:schemeClr val="tx1"/>
                        </a:solidFill>
                        <a:effectLst/>
                        <a:latin typeface="Arial" panose="020B0604020202020204" pitchFamily="34" charset="0"/>
                        <a:ea typeface="PMingLiU" panose="02020500000000000000" pitchFamily="18" charset="-120"/>
                        <a:cs typeface="Arial" panose="020B0604020202020204" pitchFamily="34" charset="0"/>
                      </a:endParaRPr>
                    </a:p>
                  </a:txBody>
                  <a:tcPr marL="20498" marR="204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7930391"/>
                  </a:ext>
                </a:extLst>
              </a:tr>
              <a:tr h="224562">
                <a:tc rowSpan="4">
                  <a:txBody>
                    <a:bodyPr/>
                    <a:lstStyle/>
                    <a:p>
                      <a:pPr marL="0" indent="18000" algn="ctr" defTabSz="914400" rtl="0" eaLnBrk="1" latinLnBrk="0" hangingPunct="1">
                        <a:lnSpc>
                          <a:spcPct val="115000"/>
                        </a:lnSpc>
                        <a:spcBef>
                          <a:spcPts val="600"/>
                        </a:spcBef>
                        <a:spcAft>
                          <a:spcPts val="1200"/>
                        </a:spcAft>
                      </a:pPr>
                      <a:r>
                        <a:rPr lang="en-GB" sz="1200" b="0" kern="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True</a:t>
                      </a:r>
                      <a:endParaRPr lang="en-HK" sz="1200" b="0" kern="1200">
                        <a:solidFill>
                          <a:schemeClr val="tx1"/>
                        </a:solidFill>
                        <a:effectLst/>
                        <a:latin typeface="Arial" panose="020B0604020202020204" pitchFamily="34" charset="0"/>
                        <a:ea typeface="PMingLiU" panose="02020500000000000000" pitchFamily="18" charset="-120"/>
                        <a:cs typeface="Arial" panose="020B0604020202020204" pitchFamily="34" charset="0"/>
                      </a:endParaRPr>
                    </a:p>
                  </a:txBody>
                  <a:tcPr marL="20498" marR="204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8000" algn="ctr" defTabSz="914400" rtl="0" eaLnBrk="1" latinLnBrk="0" hangingPunct="1">
                        <a:lnSpc>
                          <a:spcPct val="115000"/>
                        </a:lnSpc>
                        <a:spcBef>
                          <a:spcPts val="600"/>
                        </a:spcBef>
                        <a:spcAft>
                          <a:spcPts val="1200"/>
                        </a:spcAft>
                      </a:pPr>
                      <a:r>
                        <a:rPr lang="en-GB" sz="1200" b="0" kern="1200">
                          <a:solidFill>
                            <a:schemeClr val="tx1"/>
                          </a:solidFill>
                          <a:effectLst/>
                          <a:latin typeface="Arial" panose="020B0604020202020204" pitchFamily="34" charset="0"/>
                          <a:ea typeface="PMingLiU" panose="02020500000000000000" pitchFamily="18" charset="-120"/>
                          <a:cs typeface="Arial" panose="020B0604020202020204" pitchFamily="34" charset="0"/>
                        </a:rPr>
                        <a:t>Source</a:t>
                      </a:r>
                      <a:endParaRPr lang="en-HK" sz="1200" b="0" kern="1200">
                        <a:solidFill>
                          <a:schemeClr val="tx1"/>
                        </a:solidFill>
                        <a:effectLst/>
                        <a:latin typeface="Arial" panose="020B0604020202020204" pitchFamily="34" charset="0"/>
                        <a:ea typeface="PMingLiU" panose="02020500000000000000" pitchFamily="18" charset="-120"/>
                        <a:cs typeface="Arial" panose="020B0604020202020204" pitchFamily="34" charset="0"/>
                      </a:endParaRPr>
                    </a:p>
                  </a:txBody>
                  <a:tcPr marL="20498" marR="204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8000" algn="l" defTabSz="914400" rtl="0" eaLnBrk="1" latinLnBrk="0" hangingPunct="1">
                        <a:lnSpc>
                          <a:spcPct val="115000"/>
                        </a:lnSpc>
                        <a:spcBef>
                          <a:spcPts val="600"/>
                        </a:spcBef>
                        <a:spcAft>
                          <a:spcPts val="1200"/>
                        </a:spcAft>
                      </a:pPr>
                      <a:r>
                        <a:rPr lang="en-GB" sz="1200" b="0" kern="1200">
                          <a:solidFill>
                            <a:schemeClr val="tx1"/>
                          </a:solidFill>
                          <a:effectLst/>
                          <a:latin typeface="Arial" panose="020B0604020202020204" pitchFamily="34" charset="0"/>
                          <a:ea typeface="SimSun" panose="02010600030101010101" pitchFamily="2" charset="-122"/>
                          <a:cs typeface="Arial" panose="020B0604020202020204" pitchFamily="34" charset="0"/>
                        </a:rPr>
                        <a:t>Germanwings Airbus A320 crashes in French Alps</a:t>
                      </a:r>
                      <a:endParaRPr lang="en-HK" sz="1200" b="0" kern="1200">
                        <a:solidFill>
                          <a:schemeClr val="tx1"/>
                        </a:solidFill>
                        <a:effectLst/>
                        <a:latin typeface="Arial" panose="020B0604020202020204" pitchFamily="34" charset="0"/>
                        <a:ea typeface="PMingLiU" panose="02020500000000000000" pitchFamily="18" charset="-120"/>
                        <a:cs typeface="Arial" panose="020B0604020202020204" pitchFamily="34" charset="0"/>
                      </a:endParaRPr>
                    </a:p>
                  </a:txBody>
                  <a:tcPr marL="20498" marR="204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4131051"/>
                  </a:ext>
                </a:extLst>
              </a:tr>
              <a:tr h="622500">
                <a:tc vMerge="1">
                  <a:txBody>
                    <a:bodyPr/>
                    <a:lstStyle/>
                    <a:p>
                      <a:endParaRPr lang="en-US"/>
                    </a:p>
                  </a:txBody>
                  <a:tcPr>
                    <a:lnT w="12700" cap="flat" cmpd="sng" algn="ctr">
                      <a:solidFill>
                        <a:srgbClr val="000000"/>
                      </a:solidFill>
                      <a:prstDash val="solid"/>
                      <a:round/>
                      <a:headEnd type="none" w="med" len="med"/>
                      <a:tailEnd type="none" w="med" len="med"/>
                    </a:lnT>
                  </a:tcPr>
                </a:tc>
                <a:tc rowSpan="3">
                  <a:txBody>
                    <a:bodyPr/>
                    <a:lstStyle/>
                    <a:p>
                      <a:pPr marL="0" indent="18000" algn="ctr" defTabSz="914400" rtl="0" eaLnBrk="1" latinLnBrk="0" hangingPunct="1">
                        <a:lnSpc>
                          <a:spcPct val="115000"/>
                        </a:lnSpc>
                        <a:spcBef>
                          <a:spcPts val="600"/>
                        </a:spcBef>
                        <a:spcAft>
                          <a:spcPts val="1200"/>
                        </a:spcAft>
                      </a:pPr>
                      <a:r>
                        <a:rPr lang="en-GB" sz="1200" b="0" kern="1200">
                          <a:solidFill>
                            <a:schemeClr val="tx1"/>
                          </a:solidFill>
                          <a:effectLst/>
                          <a:latin typeface="Arial" panose="020B0604020202020204" pitchFamily="34" charset="0"/>
                          <a:ea typeface="PMingLiU" panose="02020500000000000000" pitchFamily="18" charset="-120"/>
                          <a:cs typeface="Arial" panose="020B0604020202020204" pitchFamily="34" charset="0"/>
                        </a:rPr>
                        <a:t>External Evidence</a:t>
                      </a:r>
                      <a:endParaRPr lang="en-HK" sz="1200" b="0" kern="1200">
                        <a:solidFill>
                          <a:schemeClr val="tx1"/>
                        </a:solidFill>
                        <a:effectLst/>
                        <a:latin typeface="Arial" panose="020B0604020202020204" pitchFamily="34" charset="0"/>
                        <a:ea typeface="PMingLiU" panose="02020500000000000000" pitchFamily="18" charset="-120"/>
                        <a:cs typeface="Arial" panose="020B0604020202020204" pitchFamily="34" charset="0"/>
                      </a:endParaRPr>
                    </a:p>
                  </a:txBody>
                  <a:tcPr marL="20498" marR="20498"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18000" algn="l" defTabSz="914400" rtl="0" eaLnBrk="1" latinLnBrk="0" hangingPunct="1">
                        <a:lnSpc>
                          <a:spcPct val="115000"/>
                        </a:lnSpc>
                        <a:spcBef>
                          <a:spcPts val="600"/>
                        </a:spcBef>
                        <a:spcAft>
                          <a:spcPts val="1200"/>
                        </a:spcAft>
                      </a:pPr>
                      <a:r>
                        <a:rPr lang="en-GB" sz="1200" b="0" kern="1200">
                          <a:solidFill>
                            <a:schemeClr val="tx1"/>
                          </a:solidFill>
                          <a:effectLst/>
                          <a:latin typeface="Arial" panose="020B0604020202020204" pitchFamily="34" charset="0"/>
                          <a:ea typeface="SimSun" panose="02010600030101010101" pitchFamily="2" charset="-122"/>
                          <a:cs typeface="Arial" panose="020B0604020202020204" pitchFamily="34" charset="0"/>
                        </a:rPr>
                        <a:t>Germanwings A320 aircraft flying from Barcelona to Düsseldorf goes down in southern French Alps with 150 on board ... German Airbus A320 plane crashes in French Alps.</a:t>
                      </a:r>
                      <a:endParaRPr lang="en-HK" sz="1200" b="0" kern="1200">
                        <a:solidFill>
                          <a:schemeClr val="tx1"/>
                        </a:solidFill>
                        <a:effectLst/>
                        <a:latin typeface="Arial" panose="020B0604020202020204" pitchFamily="34" charset="0"/>
                        <a:ea typeface="PMingLiU" panose="02020500000000000000" pitchFamily="18" charset="-120"/>
                        <a:cs typeface="Arial" panose="020B0604020202020204" pitchFamily="34" charset="0"/>
                      </a:endParaRPr>
                    </a:p>
                  </a:txBody>
                  <a:tcPr marL="20498" marR="204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316583"/>
                  </a:ext>
                </a:extLst>
              </a:tr>
              <a:tr h="622500">
                <a:tc vMerge="1">
                  <a:txBody>
                    <a:bodyPr/>
                    <a:lstStyle/>
                    <a:p>
                      <a:endParaRPr lang="en-US"/>
                    </a:p>
                  </a:txBody>
                  <a:tcPr/>
                </a:tc>
                <a:tc vMerge="1">
                  <a:txBody>
                    <a:bodyPr/>
                    <a:lstStyle/>
                    <a:p>
                      <a:endParaRPr lang="en-US"/>
                    </a:p>
                  </a:txBody>
                  <a:tcPr/>
                </a:tc>
                <a:tc>
                  <a:txBody>
                    <a:bodyPr/>
                    <a:lstStyle/>
                    <a:p>
                      <a:pPr marL="0" indent="18000" algn="l" defTabSz="914400" rtl="0" eaLnBrk="1" latinLnBrk="0" hangingPunct="1">
                        <a:lnSpc>
                          <a:spcPct val="115000"/>
                        </a:lnSpc>
                        <a:spcBef>
                          <a:spcPts val="600"/>
                        </a:spcBef>
                        <a:spcAft>
                          <a:spcPts val="1200"/>
                        </a:spcAft>
                      </a:pPr>
                      <a:r>
                        <a:rPr lang="en-GB" sz="1200" b="0" kern="1200">
                          <a:solidFill>
                            <a:schemeClr val="tx1"/>
                          </a:solidFill>
                          <a:effectLst/>
                          <a:latin typeface="Arial" panose="020B0604020202020204" pitchFamily="34" charset="0"/>
                          <a:ea typeface="SimSun" panose="02010600030101010101" pitchFamily="2" charset="-122"/>
                          <a:cs typeface="Arial" panose="020B0604020202020204" pitchFamily="34" charset="0"/>
                        </a:rPr>
                        <a:t>A Germanwings plane carrying 150 people has crashed in the French Alps on its way from Barcelona to Duesseldorf. The Airbus A320 - flight 4U 9525 - went down between Digne and Barcelonnette.</a:t>
                      </a:r>
                      <a:endParaRPr lang="en-HK" sz="1200" b="0" kern="1200">
                        <a:solidFill>
                          <a:schemeClr val="tx1"/>
                        </a:solidFill>
                        <a:effectLst/>
                        <a:latin typeface="Arial" panose="020B0604020202020204" pitchFamily="34" charset="0"/>
                        <a:ea typeface="PMingLiU" panose="02020500000000000000" pitchFamily="18" charset="-120"/>
                        <a:cs typeface="Arial" panose="020B0604020202020204" pitchFamily="34" charset="0"/>
                      </a:endParaRPr>
                    </a:p>
                  </a:txBody>
                  <a:tcPr marL="20498" marR="204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5397094"/>
                  </a:ext>
                </a:extLst>
              </a:tr>
              <a:tr h="423530">
                <a:tc vMerge="1">
                  <a:txBody>
                    <a:bodyPr/>
                    <a:lstStyle/>
                    <a:p>
                      <a:endParaRPr lang="en-US"/>
                    </a:p>
                  </a:txBody>
                  <a:tcPr/>
                </a:tc>
                <a:tc vMerge="1">
                  <a:txBody>
                    <a:bodyPr/>
                    <a:lstStyle/>
                    <a:p>
                      <a:endParaRPr lang="en-US"/>
                    </a:p>
                  </a:txBody>
                  <a:tcPr/>
                </a:tc>
                <a:tc>
                  <a:txBody>
                    <a:bodyPr/>
                    <a:lstStyle/>
                    <a:p>
                      <a:pPr marL="0" indent="18000" algn="l" defTabSz="914400" rtl="0" eaLnBrk="1" latinLnBrk="0" hangingPunct="1">
                        <a:lnSpc>
                          <a:spcPct val="115000"/>
                        </a:lnSpc>
                        <a:spcBef>
                          <a:spcPts val="600"/>
                        </a:spcBef>
                        <a:spcAft>
                          <a:spcPts val="1200"/>
                        </a:spcAft>
                      </a:pPr>
                      <a:r>
                        <a:rPr lang="en-GB" sz="1200" b="0" kern="1200" dirty="0">
                          <a:solidFill>
                            <a:schemeClr val="tx1"/>
                          </a:solidFill>
                          <a:effectLst/>
                          <a:latin typeface="Arial" panose="020B0604020202020204" pitchFamily="34" charset="0"/>
                          <a:ea typeface="SimSun" panose="02010600030101010101" pitchFamily="2" charset="-122"/>
                          <a:cs typeface="Arial" panose="020B0604020202020204" pitchFamily="34" charset="0"/>
                        </a:rPr>
                        <a:t>An Airbus A320 with 144 passengers and 6 crew members has crashed in </a:t>
                      </a:r>
                      <a:r>
                        <a:rPr lang="en-GB" sz="1200" b="0" kern="1200" dirty="0" err="1">
                          <a:solidFill>
                            <a:schemeClr val="tx1"/>
                          </a:solidFill>
                          <a:effectLst/>
                          <a:latin typeface="Arial" panose="020B0604020202020204" pitchFamily="34" charset="0"/>
                          <a:ea typeface="SimSun" panose="02010600030101010101" pitchFamily="2" charset="-122"/>
                          <a:cs typeface="Arial" panose="020B0604020202020204" pitchFamily="34" charset="0"/>
                        </a:rPr>
                        <a:t>Digne</a:t>
                      </a:r>
                      <a:r>
                        <a:rPr lang="en-GB" sz="1200" b="0" kern="1200" dirty="0">
                          <a:solidFill>
                            <a:schemeClr val="tx1"/>
                          </a:solidFill>
                          <a:effectLst/>
                          <a:latin typeface="Arial" panose="020B0604020202020204" pitchFamily="34" charset="0"/>
                          <a:ea typeface="SimSun" panose="02010600030101010101" pitchFamily="2" charset="-122"/>
                          <a:cs typeface="Arial" panose="020B0604020202020204" pitchFamily="34" charset="0"/>
                        </a:rPr>
                        <a:t> region.</a:t>
                      </a:r>
                      <a:endParaRPr lang="en-HK" sz="1200" b="0" kern="1200" dirty="0">
                        <a:solidFill>
                          <a:schemeClr val="tx1"/>
                        </a:solidFill>
                        <a:effectLst/>
                        <a:latin typeface="Arial" panose="020B0604020202020204" pitchFamily="34" charset="0"/>
                        <a:ea typeface="PMingLiU" panose="02020500000000000000" pitchFamily="18" charset="-120"/>
                        <a:cs typeface="Arial" panose="020B0604020202020204" pitchFamily="34" charset="0"/>
                      </a:endParaRPr>
                    </a:p>
                  </a:txBody>
                  <a:tcPr marL="20498" marR="2049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6774641"/>
                  </a:ext>
                </a:extLst>
              </a:tr>
            </a:tbl>
          </a:graphicData>
        </a:graphic>
      </p:graphicFrame>
      <p:sp>
        <p:nvSpPr>
          <p:cNvPr id="2" name="Slide Number Placeholder 1">
            <a:extLst>
              <a:ext uri="{FF2B5EF4-FFF2-40B4-BE49-F238E27FC236}">
                <a16:creationId xmlns:a16="http://schemas.microsoft.com/office/drawing/2014/main" id="{1CD6EE72-A800-9C04-7CCC-E185BFEE2579}"/>
              </a:ext>
            </a:extLst>
          </p:cNvPr>
          <p:cNvSpPr>
            <a:spLocks noGrp="1"/>
          </p:cNvSpPr>
          <p:nvPr>
            <p:ph type="sldNum" sz="quarter" idx="12"/>
          </p:nvPr>
        </p:nvSpPr>
        <p:spPr/>
        <p:txBody>
          <a:bodyPr/>
          <a:lstStyle/>
          <a:p>
            <a:fld id="{2B7B873C-A46E-4878-A014-BF36A57BE664}" type="slidenum">
              <a:rPr lang="en-US" smtClean="0"/>
              <a:pPr/>
              <a:t>73</a:t>
            </a:fld>
            <a:endParaRPr lang="en-US"/>
          </a:p>
        </p:txBody>
      </p:sp>
    </p:spTree>
    <p:extLst>
      <p:ext uri="{BB962C8B-B14F-4D97-AF65-F5344CB8AC3E}">
        <p14:creationId xmlns:p14="http://schemas.microsoft.com/office/powerpoint/2010/main" val="3522794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BF1ED2-EE01-677C-AD9F-AECCCA0AC9B3}"/>
              </a:ext>
            </a:extLst>
          </p:cNvPr>
          <p:cNvSpPr>
            <a:spLocks noGrp="1"/>
          </p:cNvSpPr>
          <p:nvPr>
            <p:ph idx="1"/>
          </p:nvPr>
        </p:nvSpPr>
        <p:spPr>
          <a:xfrm>
            <a:off x="342677" y="722925"/>
            <a:ext cx="8248650" cy="3612305"/>
          </a:xfrm>
        </p:spPr>
        <p:txBody>
          <a:bodyPr>
            <a:noAutofit/>
          </a:bodyPr>
          <a:lstStyle/>
          <a:p>
            <a:pPr algn="l">
              <a:lnSpc>
                <a:spcPct val="170000"/>
              </a:lnSpc>
              <a:spcBef>
                <a:spcPts val="500"/>
              </a:spcBef>
            </a:pPr>
            <a:r>
              <a:rPr lang="en-HK" sz="1600" b="1" i="0" dirty="0">
                <a:solidFill>
                  <a:schemeClr val="accent1">
                    <a:lumMod val="50000"/>
                  </a:schemeClr>
                </a:solidFill>
                <a:effectLst/>
              </a:rPr>
              <a:t>RQ1: External Knowledge Boost</a:t>
            </a:r>
          </a:p>
          <a:p>
            <a:pPr marL="457200" indent="-457200" algn="l">
              <a:lnSpc>
                <a:spcPct val="170000"/>
              </a:lnSpc>
              <a:spcBef>
                <a:spcPts val="500"/>
              </a:spcBef>
              <a:buFont typeface="Arial" panose="020B0604020202020204" pitchFamily="34" charset="0"/>
              <a:buChar char="•"/>
            </a:pPr>
            <a:r>
              <a:rPr lang="en-HK" sz="1400" b="0" i="0" dirty="0">
                <a:effectLst/>
              </a:rPr>
              <a:t>Incorporating external knowledge improves LLM-based fact-checking performance. LLaMA2-Chat with external knowledge enhances overall effectiveness.</a:t>
            </a:r>
          </a:p>
          <a:p>
            <a:pPr>
              <a:lnSpc>
                <a:spcPct val="170000"/>
              </a:lnSpc>
              <a:spcBef>
                <a:spcPts val="500"/>
              </a:spcBef>
            </a:pPr>
            <a:r>
              <a:rPr lang="en-HK" sz="1600" b="1" dirty="0">
                <a:solidFill>
                  <a:schemeClr val="accent1">
                    <a:lumMod val="50000"/>
                  </a:schemeClr>
                </a:solidFill>
              </a:rPr>
              <a:t>RQ2: Fine-Tuning Success</a:t>
            </a:r>
          </a:p>
          <a:p>
            <a:pPr marL="457200" indent="-457200" algn="l">
              <a:lnSpc>
                <a:spcPct val="170000"/>
              </a:lnSpc>
              <a:spcBef>
                <a:spcPts val="500"/>
              </a:spcBef>
              <a:buFont typeface="Arial" panose="020B0604020202020204" pitchFamily="34" charset="0"/>
              <a:buChar char="•"/>
            </a:pPr>
            <a:r>
              <a:rPr lang="en-HK" sz="1400" b="0" i="0" dirty="0">
                <a:effectLst/>
              </a:rPr>
              <a:t>Fine-tuning LLMs, especially with external knowledge, boosts fact-checking performance. Fine-tuned FactLLaMA demonstrates heightened effectiveness.</a:t>
            </a:r>
          </a:p>
          <a:p>
            <a:pPr>
              <a:lnSpc>
                <a:spcPct val="170000"/>
              </a:lnSpc>
              <a:spcBef>
                <a:spcPts val="500"/>
              </a:spcBef>
            </a:pPr>
            <a:r>
              <a:rPr lang="en-HK" sz="1600" b="1" dirty="0">
                <a:solidFill>
                  <a:schemeClr val="accent1">
                    <a:lumMod val="50000"/>
                  </a:schemeClr>
                </a:solidFill>
              </a:rPr>
              <a:t>RQ3: Fine-tuned LLaMA beats Fine-tuned BERT</a:t>
            </a:r>
          </a:p>
          <a:p>
            <a:pPr marL="457200" indent="-457200">
              <a:lnSpc>
                <a:spcPct val="170000"/>
              </a:lnSpc>
              <a:spcBef>
                <a:spcPts val="500"/>
              </a:spcBef>
              <a:buFont typeface="Arial" panose="020B0604020202020204" pitchFamily="34" charset="0"/>
              <a:buChar char="•"/>
            </a:pPr>
            <a:r>
              <a:rPr lang="en-HK" sz="1400" b="0" i="0" dirty="0">
                <a:effectLst/>
              </a:rPr>
              <a:t>LLaMA-based fine-tuning excels in fact-checking over BERT, showcasing superior performance. FactLLaMA outperforms SBERT-FC in overall effectiveness.</a:t>
            </a:r>
          </a:p>
        </p:txBody>
      </p:sp>
      <p:sp>
        <p:nvSpPr>
          <p:cNvPr id="4" name="Title 3">
            <a:extLst>
              <a:ext uri="{FF2B5EF4-FFF2-40B4-BE49-F238E27FC236}">
                <a16:creationId xmlns:a16="http://schemas.microsoft.com/office/drawing/2014/main" id="{6F52CF97-BE15-0B09-F9B9-F09E1C70DC46}"/>
              </a:ext>
            </a:extLst>
          </p:cNvPr>
          <p:cNvSpPr>
            <a:spLocks noGrp="1"/>
          </p:cNvSpPr>
          <p:nvPr>
            <p:ph type="title"/>
          </p:nvPr>
        </p:nvSpPr>
        <p:spPr/>
        <p:txBody>
          <a:bodyPr/>
          <a:lstStyle/>
          <a:p>
            <a:r>
              <a:rPr lang="en-US"/>
              <a:t>Summary</a:t>
            </a:r>
          </a:p>
        </p:txBody>
      </p:sp>
      <p:sp>
        <p:nvSpPr>
          <p:cNvPr id="3" name="Slide Number Placeholder 2">
            <a:extLst>
              <a:ext uri="{FF2B5EF4-FFF2-40B4-BE49-F238E27FC236}">
                <a16:creationId xmlns:a16="http://schemas.microsoft.com/office/drawing/2014/main" id="{C92FBA22-1C1C-BFFF-F5C3-BE85887391A1}"/>
              </a:ext>
            </a:extLst>
          </p:cNvPr>
          <p:cNvSpPr>
            <a:spLocks noGrp="1"/>
          </p:cNvSpPr>
          <p:nvPr>
            <p:ph type="sldNum" sz="quarter" idx="12"/>
          </p:nvPr>
        </p:nvSpPr>
        <p:spPr/>
        <p:txBody>
          <a:bodyPr/>
          <a:lstStyle/>
          <a:p>
            <a:fld id="{2B7B873C-A46E-4878-A014-BF36A57BE664}" type="slidenum">
              <a:rPr lang="en-US" smtClean="0"/>
              <a:pPr/>
              <a:t>74</a:t>
            </a:fld>
            <a:endParaRPr lang="en-US"/>
          </a:p>
        </p:txBody>
      </p:sp>
    </p:spTree>
    <p:extLst>
      <p:ext uri="{BB962C8B-B14F-4D97-AF65-F5344CB8AC3E}">
        <p14:creationId xmlns:p14="http://schemas.microsoft.com/office/powerpoint/2010/main" val="37923100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F574-0EE8-B7DC-B56B-1A453C798EDA}"/>
              </a:ext>
            </a:extLst>
          </p:cNvPr>
          <p:cNvSpPr>
            <a:spLocks noGrp="1"/>
          </p:cNvSpPr>
          <p:nvPr>
            <p:ph type="title"/>
          </p:nvPr>
        </p:nvSpPr>
        <p:spPr>
          <a:xfrm>
            <a:off x="321734" y="1373115"/>
            <a:ext cx="6548792" cy="1453449"/>
          </a:xfrm>
        </p:spPr>
        <p:txBody>
          <a:bodyPr/>
          <a:lstStyle/>
          <a:p>
            <a:r>
              <a:rPr lang="en-US"/>
              <a:t>Conclusion and Future Work</a:t>
            </a:r>
          </a:p>
        </p:txBody>
      </p:sp>
    </p:spTree>
    <p:extLst>
      <p:ext uri="{BB962C8B-B14F-4D97-AF65-F5344CB8AC3E}">
        <p14:creationId xmlns:p14="http://schemas.microsoft.com/office/powerpoint/2010/main" val="19133484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CE4869-4F3F-BB9D-C1C5-25B789A83F82}"/>
              </a:ext>
            </a:extLst>
          </p:cNvPr>
          <p:cNvSpPr>
            <a:spLocks noGrp="1"/>
          </p:cNvSpPr>
          <p:nvPr>
            <p:ph type="title"/>
          </p:nvPr>
        </p:nvSpPr>
        <p:spPr>
          <a:xfrm>
            <a:off x="46658" y="-65117"/>
            <a:ext cx="8248650" cy="706897"/>
          </a:xfrm>
        </p:spPr>
        <p:txBody>
          <a:bodyPr anchor="ctr">
            <a:normAutofit/>
          </a:bodyPr>
          <a:lstStyle/>
          <a:p>
            <a:r>
              <a:rPr lang="en-US"/>
              <a:t>Comparison of Different Methods</a:t>
            </a:r>
          </a:p>
        </p:txBody>
      </p:sp>
      <p:graphicFrame>
        <p:nvGraphicFramePr>
          <p:cNvPr id="5" name="Table 4">
            <a:extLst>
              <a:ext uri="{FF2B5EF4-FFF2-40B4-BE49-F238E27FC236}">
                <a16:creationId xmlns:a16="http://schemas.microsoft.com/office/drawing/2014/main" id="{CBE43DB5-B48D-CA56-F6E9-F2C37D7DB2C6}"/>
              </a:ext>
            </a:extLst>
          </p:cNvPr>
          <p:cNvGraphicFramePr>
            <a:graphicFrameLocks noGrp="1"/>
          </p:cNvGraphicFramePr>
          <p:nvPr>
            <p:extLst>
              <p:ext uri="{D42A27DB-BD31-4B8C-83A1-F6EECF244321}">
                <p14:modId xmlns:p14="http://schemas.microsoft.com/office/powerpoint/2010/main" val="805690595"/>
              </p:ext>
            </p:extLst>
          </p:nvPr>
        </p:nvGraphicFramePr>
        <p:xfrm>
          <a:off x="266700" y="580820"/>
          <a:ext cx="8542020" cy="4412961"/>
        </p:xfrm>
        <a:graphic>
          <a:graphicData uri="http://schemas.openxmlformats.org/drawingml/2006/table">
            <a:tbl>
              <a:tblPr firstRow="1" bandRow="1"/>
              <a:tblGrid>
                <a:gridCol w="2621785">
                  <a:extLst>
                    <a:ext uri="{9D8B030D-6E8A-4147-A177-3AD203B41FA5}">
                      <a16:colId xmlns:a16="http://schemas.microsoft.com/office/drawing/2014/main" val="959839090"/>
                    </a:ext>
                  </a:extLst>
                </a:gridCol>
                <a:gridCol w="2997855">
                  <a:extLst>
                    <a:ext uri="{9D8B030D-6E8A-4147-A177-3AD203B41FA5}">
                      <a16:colId xmlns:a16="http://schemas.microsoft.com/office/drawing/2014/main" val="2873597406"/>
                    </a:ext>
                  </a:extLst>
                </a:gridCol>
                <a:gridCol w="2922380">
                  <a:extLst>
                    <a:ext uri="{9D8B030D-6E8A-4147-A177-3AD203B41FA5}">
                      <a16:colId xmlns:a16="http://schemas.microsoft.com/office/drawing/2014/main" val="3174365428"/>
                    </a:ext>
                  </a:extLst>
                </a:gridCol>
              </a:tblGrid>
              <a:tr h="181609">
                <a:tc>
                  <a:txBody>
                    <a:bodyPr/>
                    <a:lstStyle/>
                    <a:p>
                      <a:pPr marL="91440" algn="l" defTabSz="914400" rtl="0" eaLnBrk="1" fontAlgn="base" latinLnBrk="0" hangingPunct="1">
                        <a:lnSpc>
                          <a:spcPct val="150000"/>
                        </a:lnSpc>
                      </a:pPr>
                      <a:r>
                        <a:rPr lang="en-US" sz="1200" b="1" kern="1200">
                          <a:solidFill>
                            <a:schemeClr val="tx1"/>
                          </a:solidFill>
                          <a:effectLst/>
                          <a:latin typeface="Arial" panose="020B0604020202020204" pitchFamily="34" charset="0"/>
                          <a:ea typeface="+mn-ea"/>
                          <a:cs typeface="Arial" panose="020B0604020202020204" pitchFamily="34" charset="0"/>
                        </a:rPr>
                        <a:t>Method</a:t>
                      </a:r>
                    </a:p>
                  </a:txBody>
                  <a:tcPr marL="6014" marR="6014" marT="3007" marB="300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defTabSz="914400" rtl="0" eaLnBrk="1" fontAlgn="base" latinLnBrk="0" hangingPunct="1">
                        <a:lnSpc>
                          <a:spcPct val="150000"/>
                        </a:lnSpc>
                      </a:pPr>
                      <a:r>
                        <a:rPr lang="en-US" sz="1200" b="1" kern="1200">
                          <a:solidFill>
                            <a:schemeClr val="tx1"/>
                          </a:solidFill>
                          <a:effectLst/>
                          <a:latin typeface="Arial" panose="020B0604020202020204" pitchFamily="34" charset="0"/>
                          <a:ea typeface="+mn-ea"/>
                          <a:cs typeface="Arial" panose="020B0604020202020204" pitchFamily="34" charset="0"/>
                        </a:rPr>
                        <a:t>Advantages</a:t>
                      </a:r>
                    </a:p>
                  </a:txBody>
                  <a:tcPr marL="6014" marR="6014" marT="3007" marB="300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defTabSz="914400" rtl="0" eaLnBrk="1" fontAlgn="base" latinLnBrk="0" hangingPunct="1">
                        <a:lnSpc>
                          <a:spcPct val="150000"/>
                        </a:lnSpc>
                      </a:pPr>
                      <a:r>
                        <a:rPr lang="en-US" sz="1200" b="1" kern="1200">
                          <a:solidFill>
                            <a:schemeClr val="tx1"/>
                          </a:solidFill>
                          <a:effectLst/>
                          <a:latin typeface="Arial" panose="020B0604020202020204" pitchFamily="34" charset="0"/>
                          <a:ea typeface="+mn-ea"/>
                          <a:cs typeface="Arial" panose="020B0604020202020204" pitchFamily="34" charset="0"/>
                        </a:rPr>
                        <a:t>Disadvantages</a:t>
                      </a:r>
                    </a:p>
                  </a:txBody>
                  <a:tcPr marL="6014" marR="6014" marT="3007" marB="300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590662"/>
                  </a:ext>
                </a:extLst>
              </a:tr>
              <a:tr h="356641">
                <a:tc rowSpan="2">
                  <a:txBody>
                    <a:bodyPr/>
                    <a:lstStyle/>
                    <a:p>
                      <a:pPr marL="91440" fontAlgn="base">
                        <a:lnSpc>
                          <a:spcPct val="150000"/>
                        </a:lnSpc>
                      </a:pPr>
                      <a:r>
                        <a:rPr lang="en-US" sz="1200" b="1">
                          <a:effectLst/>
                          <a:latin typeface="Arial" panose="020B0604020202020204" pitchFamily="34" charset="0"/>
                          <a:cs typeface="Arial" panose="020B0604020202020204" pitchFamily="34" charset="0"/>
                        </a:rPr>
                        <a:t>Multimodal Image-Text </a:t>
                      </a:r>
                      <a:r>
                        <a:rPr lang="en-US" sz="1200" b="1" err="1">
                          <a:effectLst/>
                          <a:latin typeface="Arial" panose="020B0604020202020204" pitchFamily="34" charset="0"/>
                          <a:cs typeface="Arial" panose="020B0604020202020204" pitchFamily="34" charset="0"/>
                        </a:rPr>
                        <a:t>Rumour</a:t>
                      </a:r>
                      <a:r>
                        <a:rPr lang="en-US" sz="1200" b="1">
                          <a:effectLst/>
                          <a:latin typeface="Arial" panose="020B0604020202020204" pitchFamily="34" charset="0"/>
                          <a:cs typeface="Arial" panose="020B0604020202020204" pitchFamily="34" charset="0"/>
                        </a:rPr>
                        <a:t> Detection</a:t>
                      </a:r>
                      <a:endParaRPr lang="en-US" sz="1200">
                        <a:effectLst/>
                        <a:latin typeface="Arial" panose="020B0604020202020204" pitchFamily="34" charset="0"/>
                        <a:cs typeface="Arial" panose="020B0604020202020204" pitchFamily="34" charset="0"/>
                      </a:endParaRP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defTabSz="914400" rtl="0" eaLnBrk="1" fontAlgn="base" latinLnBrk="0" hangingPunct="1">
                        <a:lnSpc>
                          <a:spcPct val="150000"/>
                        </a:lnSpc>
                      </a:pPr>
                      <a:r>
                        <a:rPr lang="en-US" sz="1200" kern="1200">
                          <a:solidFill>
                            <a:schemeClr val="tx1"/>
                          </a:solidFill>
                          <a:effectLst/>
                          <a:latin typeface="Arial" panose="020B0604020202020204" pitchFamily="34" charset="0"/>
                          <a:ea typeface="+mn-ea"/>
                          <a:cs typeface="Arial" panose="020B0604020202020204" pitchFamily="34" charset="0"/>
                        </a:rPr>
                        <a:t>Comprehensive understanding with text and visual integration.</a:t>
                      </a: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defTabSz="914400" rtl="0" eaLnBrk="1" fontAlgn="base" latinLnBrk="0" hangingPunct="1">
                        <a:lnSpc>
                          <a:spcPct val="150000"/>
                        </a:lnSpc>
                      </a:pPr>
                      <a:r>
                        <a:rPr lang="en-US" sz="1200" kern="1200">
                          <a:solidFill>
                            <a:schemeClr val="tx1"/>
                          </a:solidFill>
                          <a:effectLst/>
                          <a:latin typeface="Arial" panose="020B0604020202020204" pitchFamily="34" charset="0"/>
                          <a:ea typeface="+mn-ea"/>
                          <a:cs typeface="Arial" panose="020B0604020202020204" pitchFamily="34" charset="0"/>
                        </a:rPr>
                        <a:t>Reliable labeled dataset needed for training.</a:t>
                      </a: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3453648"/>
                  </a:ext>
                </a:extLst>
              </a:tr>
              <a:tr h="181609">
                <a:tc vMerge="1">
                  <a:txBody>
                    <a:bodyPr/>
                    <a:lstStyle/>
                    <a:p>
                      <a:pPr fontAlgn="base"/>
                      <a:endParaRPr lang="en-US" sz="1000">
                        <a:effectLst/>
                        <a:latin typeface="Arial" panose="020B0604020202020204" pitchFamily="34" charset="0"/>
                        <a:cs typeface="Arial" panose="020B0604020202020204" pitchFamily="34" charset="0"/>
                      </a:endParaRP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defTabSz="914400" rtl="0" eaLnBrk="1" fontAlgn="base" latinLnBrk="0" hangingPunct="1">
                        <a:lnSpc>
                          <a:spcPct val="150000"/>
                        </a:lnSpc>
                      </a:pPr>
                      <a:r>
                        <a:rPr lang="en-US" sz="1200" kern="1200">
                          <a:solidFill>
                            <a:schemeClr val="tx1"/>
                          </a:solidFill>
                          <a:effectLst/>
                          <a:latin typeface="Arial" panose="020B0604020202020204" pitchFamily="34" charset="0"/>
                          <a:ea typeface="+mn-ea"/>
                          <a:cs typeface="Arial" panose="020B0604020202020204" pitchFamily="34" charset="0"/>
                        </a:rPr>
                        <a:t>Deep learning with </a:t>
                      </a:r>
                      <a:r>
                        <a:rPr lang="en-US" sz="1200" kern="1200" err="1">
                          <a:solidFill>
                            <a:schemeClr val="tx1"/>
                          </a:solidFill>
                          <a:effectLst/>
                          <a:latin typeface="Arial" panose="020B0604020202020204" pitchFamily="34" charset="0"/>
                          <a:ea typeface="+mn-ea"/>
                          <a:cs typeface="Arial" panose="020B0604020202020204" pitchFamily="34" charset="0"/>
                        </a:rPr>
                        <a:t>crossmodal</a:t>
                      </a:r>
                      <a:r>
                        <a:rPr lang="en-US" sz="1200" kern="1200">
                          <a:solidFill>
                            <a:schemeClr val="tx1"/>
                          </a:solidFill>
                          <a:effectLst/>
                          <a:latin typeface="Arial" panose="020B0604020202020204" pitchFamily="34" charset="0"/>
                          <a:ea typeface="+mn-ea"/>
                          <a:cs typeface="Arial" panose="020B0604020202020204" pitchFamily="34" charset="0"/>
                        </a:rPr>
                        <a:t> attention </a:t>
                      </a:r>
                      <a:r>
                        <a:rPr lang="en-US" sz="1200" kern="1200" err="1">
                          <a:solidFill>
                            <a:schemeClr val="tx1"/>
                          </a:solidFill>
                          <a:effectLst/>
                          <a:latin typeface="Arial" panose="020B0604020202020204" pitchFamily="34" charset="0"/>
                          <a:ea typeface="+mn-ea"/>
                          <a:cs typeface="Arial" panose="020B0604020202020204" pitchFamily="34" charset="0"/>
                        </a:rPr>
                        <a:t>macahsim</a:t>
                      </a:r>
                      <a:r>
                        <a:rPr lang="en-US" sz="1200" kern="1200">
                          <a:solidFill>
                            <a:schemeClr val="tx1"/>
                          </a:solidFill>
                          <a:effectLst/>
                          <a:latin typeface="Arial" panose="020B0604020202020204" pitchFamily="34" charset="0"/>
                          <a:ea typeface="+mn-ea"/>
                          <a:cs typeface="Arial" panose="020B0604020202020204" pitchFamily="34" charset="0"/>
                        </a:rPr>
                        <a:t> captures complex patterns.</a:t>
                      </a: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defTabSz="914400" rtl="0" eaLnBrk="1" fontAlgn="base" latinLnBrk="0" hangingPunct="1">
                        <a:lnSpc>
                          <a:spcPct val="150000"/>
                        </a:lnSpc>
                      </a:pPr>
                      <a:r>
                        <a:rPr lang="en-US" sz="1200" kern="1200">
                          <a:solidFill>
                            <a:schemeClr val="tx1"/>
                          </a:solidFill>
                          <a:effectLst/>
                          <a:latin typeface="Arial" panose="020B0604020202020204" pitchFamily="34" charset="0"/>
                          <a:ea typeface="+mn-ea"/>
                          <a:cs typeface="Arial" panose="020B0604020202020204" pitchFamily="34" charset="0"/>
                        </a:rPr>
                        <a:t>Dependency on image availability and quality.</a:t>
                      </a: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9405155"/>
                  </a:ext>
                </a:extLst>
              </a:tr>
              <a:tr h="356641">
                <a:tc rowSpan="2">
                  <a:txBody>
                    <a:bodyPr/>
                    <a:lstStyle/>
                    <a:p>
                      <a:pPr marL="91440" algn="l" defTabSz="914400" rtl="0" eaLnBrk="1" fontAlgn="base" latinLnBrk="0" hangingPunct="1">
                        <a:lnSpc>
                          <a:spcPct val="150000"/>
                        </a:lnSpc>
                      </a:pPr>
                      <a:r>
                        <a:rPr lang="en-US" sz="1200" b="1" kern="1200">
                          <a:solidFill>
                            <a:schemeClr val="tx1"/>
                          </a:solidFill>
                          <a:effectLst/>
                          <a:latin typeface="Arial" panose="020B0604020202020204" pitchFamily="34" charset="0"/>
                          <a:ea typeface="+mn-ea"/>
                          <a:cs typeface="Arial" panose="020B0604020202020204" pitchFamily="34" charset="0"/>
                        </a:rPr>
                        <a:t>Simultaneous </a:t>
                      </a:r>
                      <a:r>
                        <a:rPr lang="en-US" sz="1200" b="1" kern="1200" err="1">
                          <a:solidFill>
                            <a:schemeClr val="tx1"/>
                          </a:solidFill>
                          <a:effectLst/>
                          <a:latin typeface="Arial" panose="020B0604020202020204" pitchFamily="34" charset="0"/>
                          <a:ea typeface="+mn-ea"/>
                          <a:cs typeface="Arial" panose="020B0604020202020204" pitchFamily="34" charset="0"/>
                        </a:rPr>
                        <a:t>Rumour</a:t>
                      </a:r>
                      <a:r>
                        <a:rPr lang="en-US" sz="1200" b="1" kern="1200">
                          <a:solidFill>
                            <a:schemeClr val="tx1"/>
                          </a:solidFill>
                          <a:effectLst/>
                          <a:latin typeface="Arial" panose="020B0604020202020204" pitchFamily="34" charset="0"/>
                          <a:ea typeface="+mn-ea"/>
                          <a:cs typeface="Arial" panose="020B0604020202020204" pitchFamily="34" charset="0"/>
                        </a:rPr>
                        <a:t> and Malicious Account Detection</a:t>
                      </a: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defTabSz="914400" rtl="0" eaLnBrk="1" fontAlgn="base" latinLnBrk="0" hangingPunct="1">
                        <a:lnSpc>
                          <a:spcPct val="150000"/>
                        </a:lnSpc>
                      </a:pPr>
                      <a:r>
                        <a:rPr lang="en-US" sz="1200" kern="1200" dirty="0">
                          <a:solidFill>
                            <a:schemeClr val="tx1"/>
                          </a:solidFill>
                          <a:effectLst/>
                          <a:latin typeface="Arial" panose="020B0604020202020204" pitchFamily="34" charset="0"/>
                          <a:ea typeface="+mn-ea"/>
                          <a:cs typeface="Arial" panose="020B0604020202020204" pitchFamily="34" charset="0"/>
                        </a:rPr>
                        <a:t>Early detection approach to find misleading information.</a:t>
                      </a: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defTabSz="914400" rtl="0" eaLnBrk="1" fontAlgn="base" latinLnBrk="0" hangingPunct="1">
                        <a:lnSpc>
                          <a:spcPct val="150000"/>
                        </a:lnSpc>
                      </a:pPr>
                      <a:r>
                        <a:rPr lang="en-US" sz="1200" kern="1200">
                          <a:solidFill>
                            <a:schemeClr val="tx1"/>
                          </a:solidFill>
                          <a:effectLst/>
                          <a:latin typeface="Arial" panose="020B0604020202020204" pitchFamily="34" charset="0"/>
                          <a:ea typeface="+mn-ea"/>
                          <a:cs typeface="Arial" panose="020B0604020202020204" pitchFamily="34" charset="0"/>
                        </a:rPr>
                        <a:t>Identification may require additional metadata.</a:t>
                      </a: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97822420"/>
                  </a:ext>
                </a:extLst>
              </a:tr>
              <a:tr h="356641">
                <a:tc vMerge="1">
                  <a:txBody>
                    <a:bodyPr/>
                    <a:lstStyle/>
                    <a:p>
                      <a:pPr fontAlgn="base"/>
                      <a:endParaRPr lang="en-US" sz="1000">
                        <a:effectLst/>
                        <a:latin typeface="Arial" panose="020B0604020202020204" pitchFamily="34" charset="0"/>
                        <a:cs typeface="Arial" panose="020B0604020202020204" pitchFamily="34" charset="0"/>
                      </a:endParaRP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defTabSz="914400" rtl="0" eaLnBrk="1" fontAlgn="base" latinLnBrk="0" hangingPunct="1">
                        <a:lnSpc>
                          <a:spcPct val="150000"/>
                        </a:lnSpc>
                      </a:pPr>
                      <a:r>
                        <a:rPr lang="en-US" sz="1200" kern="1200">
                          <a:solidFill>
                            <a:schemeClr val="tx1"/>
                          </a:solidFill>
                          <a:effectLst/>
                          <a:latin typeface="Arial" panose="020B0604020202020204" pitchFamily="34" charset="0"/>
                          <a:ea typeface="+mn-ea"/>
                          <a:cs typeface="Arial" panose="020B0604020202020204" pitchFamily="34" charset="0"/>
                        </a:rPr>
                        <a:t>User Profiling in identifying accounts.</a:t>
                      </a: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defTabSz="914400" rtl="0" eaLnBrk="1" fontAlgn="base" latinLnBrk="0" hangingPunct="1">
                        <a:lnSpc>
                          <a:spcPct val="150000"/>
                        </a:lnSpc>
                      </a:pPr>
                      <a:r>
                        <a:rPr lang="en-US" sz="1200" kern="1200">
                          <a:solidFill>
                            <a:schemeClr val="tx1"/>
                          </a:solidFill>
                          <a:effectLst/>
                          <a:latin typeface="Arial" panose="020B0604020202020204" pitchFamily="34" charset="0"/>
                          <a:ea typeface="+mn-ea"/>
                          <a:cs typeface="Arial" panose="020B0604020202020204" pitchFamily="34" charset="0"/>
                        </a:rPr>
                        <a:t>Overreliance on behavior patterns may lead to false results.</a:t>
                      </a: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3357099"/>
                  </a:ext>
                </a:extLst>
              </a:tr>
              <a:tr h="356641">
                <a:tc rowSpan="2">
                  <a:txBody>
                    <a:bodyPr/>
                    <a:lstStyle/>
                    <a:p>
                      <a:pPr marL="91440" algn="l" defTabSz="914400" rtl="0" eaLnBrk="1" fontAlgn="base" latinLnBrk="0" hangingPunct="1">
                        <a:lnSpc>
                          <a:spcPct val="150000"/>
                        </a:lnSpc>
                      </a:pPr>
                      <a:r>
                        <a:rPr lang="en-US" sz="1200" b="1" kern="1200">
                          <a:solidFill>
                            <a:schemeClr val="tx1"/>
                          </a:solidFill>
                          <a:effectLst/>
                          <a:latin typeface="Arial" panose="020B0604020202020204" pitchFamily="34" charset="0"/>
                          <a:ea typeface="+mn-ea"/>
                          <a:cs typeface="Arial" panose="020B0604020202020204" pitchFamily="34" charset="0"/>
                        </a:rPr>
                        <a:t>Propagation Graph-Based Claim Veracity on Social Media</a:t>
                      </a: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defTabSz="914400" rtl="0" eaLnBrk="1" fontAlgn="base" latinLnBrk="0" hangingPunct="1">
                        <a:lnSpc>
                          <a:spcPct val="150000"/>
                        </a:lnSpc>
                      </a:pPr>
                      <a:r>
                        <a:rPr lang="en-US" sz="1200" kern="1200">
                          <a:solidFill>
                            <a:schemeClr val="tx1"/>
                          </a:solidFill>
                          <a:effectLst/>
                          <a:latin typeface="Arial" panose="020B0604020202020204" pitchFamily="34" charset="0"/>
                          <a:ea typeface="+mn-ea"/>
                          <a:cs typeface="Arial" panose="020B0604020202020204" pitchFamily="34" charset="0"/>
                        </a:rPr>
                        <a:t>Graph-based approach captures spread and propagation patterns.</a:t>
                      </a: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defTabSz="914400" rtl="0" eaLnBrk="1" fontAlgn="base" latinLnBrk="0" hangingPunct="1">
                        <a:lnSpc>
                          <a:spcPct val="150000"/>
                        </a:lnSpc>
                      </a:pPr>
                      <a:r>
                        <a:rPr lang="en-US" sz="1200" kern="1200">
                          <a:solidFill>
                            <a:schemeClr val="tx1"/>
                          </a:solidFill>
                          <a:effectLst/>
                          <a:latin typeface="Arial" panose="020B0604020202020204" pitchFamily="34" charset="0"/>
                          <a:ea typeface="+mn-ea"/>
                          <a:cs typeface="Arial" panose="020B0604020202020204" pitchFamily="34" charset="0"/>
                        </a:rPr>
                        <a:t>Constructing the holistic propagation graphs is computationally expensive.</a:t>
                      </a: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79888979"/>
                  </a:ext>
                </a:extLst>
              </a:tr>
              <a:tr h="356641">
                <a:tc vMerge="1">
                  <a:txBody>
                    <a:bodyPr/>
                    <a:lstStyle/>
                    <a:p>
                      <a:pPr fontAlgn="base"/>
                      <a:endParaRPr lang="en-US" sz="1000">
                        <a:effectLst/>
                        <a:latin typeface="Arial" panose="020B0604020202020204" pitchFamily="34" charset="0"/>
                        <a:cs typeface="Arial" panose="020B0604020202020204" pitchFamily="34" charset="0"/>
                      </a:endParaRP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defTabSz="914400" rtl="0" eaLnBrk="1" fontAlgn="base" latinLnBrk="0" hangingPunct="1">
                        <a:lnSpc>
                          <a:spcPct val="150000"/>
                        </a:lnSpc>
                      </a:pPr>
                      <a:r>
                        <a:rPr lang="en-US" sz="1200" kern="1200">
                          <a:solidFill>
                            <a:schemeClr val="tx1"/>
                          </a:solidFill>
                          <a:effectLst/>
                          <a:latin typeface="Arial" panose="020B0604020202020204" pitchFamily="34" charset="0"/>
                          <a:ea typeface="+mn-ea"/>
                          <a:cs typeface="Arial" panose="020B0604020202020204" pitchFamily="34" charset="0"/>
                        </a:rPr>
                        <a:t>Incorporation of community enhances veracity assessment.</a:t>
                      </a: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defTabSz="914400" rtl="0" eaLnBrk="1" fontAlgn="base" latinLnBrk="0" hangingPunct="1">
                        <a:lnSpc>
                          <a:spcPct val="150000"/>
                        </a:lnSpc>
                      </a:pPr>
                      <a:r>
                        <a:rPr lang="en-US" sz="1200" kern="1200" dirty="0">
                          <a:solidFill>
                            <a:schemeClr val="tx1"/>
                          </a:solidFill>
                          <a:effectLst/>
                          <a:latin typeface="Arial" panose="020B0604020202020204" pitchFamily="34" charset="0"/>
                          <a:ea typeface="+mn-ea"/>
                          <a:cs typeface="Arial" panose="020B0604020202020204" pitchFamily="34" charset="0"/>
                        </a:rPr>
                        <a:t>Rely on availability and latency of network and community response.</a:t>
                      </a: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6145702"/>
                  </a:ext>
                </a:extLst>
              </a:tr>
              <a:tr h="356641">
                <a:tc rowSpan="2">
                  <a:txBody>
                    <a:bodyPr/>
                    <a:lstStyle/>
                    <a:p>
                      <a:pPr marL="91440" algn="l" defTabSz="914400" rtl="0" eaLnBrk="1" fontAlgn="base" latinLnBrk="0" hangingPunct="1">
                        <a:lnSpc>
                          <a:spcPct val="150000"/>
                        </a:lnSpc>
                      </a:pPr>
                      <a:r>
                        <a:rPr lang="en-US" sz="1200" b="1" kern="1200">
                          <a:solidFill>
                            <a:schemeClr val="tx1"/>
                          </a:solidFill>
                          <a:effectLst/>
                          <a:latin typeface="Arial" panose="020B0604020202020204" pitchFamily="34" charset="0"/>
                          <a:ea typeface="+mn-ea"/>
                          <a:cs typeface="Arial" panose="020B0604020202020204" pitchFamily="34" charset="0"/>
                        </a:rPr>
                        <a:t>Claim Veracity Assessment using External Evidence</a:t>
                      </a: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defTabSz="914400" rtl="0" eaLnBrk="1" fontAlgn="base" latinLnBrk="0" hangingPunct="1">
                        <a:lnSpc>
                          <a:spcPct val="150000"/>
                        </a:lnSpc>
                      </a:pPr>
                      <a:r>
                        <a:rPr lang="en-US" sz="1200" kern="1200">
                          <a:solidFill>
                            <a:schemeClr val="tx1"/>
                          </a:solidFill>
                          <a:effectLst/>
                          <a:latin typeface="Arial" panose="020B0604020202020204" pitchFamily="34" charset="0"/>
                          <a:ea typeface="+mn-ea"/>
                          <a:cs typeface="Arial" panose="020B0604020202020204" pitchFamily="34" charset="0"/>
                        </a:rPr>
                        <a:t>External evidence provided for broader perspective.</a:t>
                      </a: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defTabSz="914400" rtl="0" eaLnBrk="1" fontAlgn="base" latinLnBrk="0" hangingPunct="1">
                        <a:lnSpc>
                          <a:spcPct val="150000"/>
                        </a:lnSpc>
                      </a:pPr>
                      <a:r>
                        <a:rPr lang="en-US" sz="1200" kern="1200" dirty="0">
                          <a:solidFill>
                            <a:schemeClr val="tx1"/>
                          </a:solidFill>
                          <a:effectLst/>
                          <a:latin typeface="Arial" panose="020B0604020202020204" pitchFamily="34" charset="0"/>
                          <a:ea typeface="+mn-ea"/>
                          <a:cs typeface="Arial" panose="020B0604020202020204" pitchFamily="34" charset="0"/>
                        </a:rPr>
                        <a:t>Reliability of external sources and fact-checking reports may vary.</a:t>
                      </a: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0671461"/>
                  </a:ext>
                </a:extLst>
              </a:tr>
              <a:tr h="356641">
                <a:tc vMerge="1">
                  <a:txBody>
                    <a:bodyPr/>
                    <a:lstStyle/>
                    <a:p>
                      <a:pPr fontAlgn="base"/>
                      <a:endParaRPr lang="en-US" sz="1000">
                        <a:effectLst/>
                        <a:latin typeface="Arial" panose="020B0604020202020204" pitchFamily="34" charset="0"/>
                        <a:cs typeface="Arial" panose="020B0604020202020204" pitchFamily="34" charset="0"/>
                      </a:endParaRP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defTabSz="914400" rtl="0" eaLnBrk="1" fontAlgn="base" latinLnBrk="0" hangingPunct="1">
                        <a:lnSpc>
                          <a:spcPct val="150000"/>
                        </a:lnSpc>
                      </a:pPr>
                      <a:r>
                        <a:rPr lang="en-US" sz="1200" kern="1200">
                          <a:solidFill>
                            <a:schemeClr val="tx1"/>
                          </a:solidFill>
                          <a:effectLst/>
                          <a:latin typeface="Arial" panose="020B0604020202020204" pitchFamily="34" charset="0"/>
                          <a:ea typeface="+mn-ea"/>
                          <a:cs typeface="Arial" panose="020B0604020202020204" pitchFamily="34" charset="0"/>
                        </a:rPr>
                        <a:t>Access to fact-checking reports and expert opinions improves reliability.</a:t>
                      </a: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defTabSz="914400" rtl="0" eaLnBrk="1" fontAlgn="base" latinLnBrk="0" hangingPunct="1">
                        <a:lnSpc>
                          <a:spcPct val="150000"/>
                        </a:lnSpc>
                      </a:pPr>
                      <a:r>
                        <a:rPr lang="en-US" sz="1200" kern="1200" dirty="0">
                          <a:solidFill>
                            <a:schemeClr val="tx1"/>
                          </a:solidFill>
                          <a:effectLst/>
                          <a:latin typeface="Arial" panose="020B0604020202020204" pitchFamily="34" charset="0"/>
                          <a:ea typeface="+mn-ea"/>
                          <a:cs typeface="Arial" panose="020B0604020202020204" pitchFamily="34" charset="0"/>
                        </a:rPr>
                        <a:t>Challenge of effectively integrating diverse evidence.</a:t>
                      </a:r>
                    </a:p>
                  </a:txBody>
                  <a:tcPr marL="6014" marR="6014" marT="3007" marB="3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11466479"/>
                  </a:ext>
                </a:extLst>
              </a:tr>
            </a:tbl>
          </a:graphicData>
        </a:graphic>
      </p:graphicFrame>
      <p:sp>
        <p:nvSpPr>
          <p:cNvPr id="3" name="Slide Number Placeholder 2">
            <a:extLst>
              <a:ext uri="{FF2B5EF4-FFF2-40B4-BE49-F238E27FC236}">
                <a16:creationId xmlns:a16="http://schemas.microsoft.com/office/drawing/2014/main" id="{553C2D59-6052-89E0-D77D-90F677674284}"/>
              </a:ext>
            </a:extLst>
          </p:cNvPr>
          <p:cNvSpPr>
            <a:spLocks noGrp="1"/>
          </p:cNvSpPr>
          <p:nvPr>
            <p:ph type="sldNum" sz="quarter" idx="12"/>
          </p:nvPr>
        </p:nvSpPr>
        <p:spPr>
          <a:xfrm>
            <a:off x="7086600" y="4920275"/>
            <a:ext cx="2057400" cy="223225"/>
          </a:xfrm>
        </p:spPr>
        <p:txBody>
          <a:bodyPr/>
          <a:lstStyle/>
          <a:p>
            <a:fld id="{2B7B873C-A46E-4878-A014-BF36A57BE664}" type="slidenum">
              <a:rPr lang="en-US" smtClean="0"/>
              <a:pPr/>
              <a:t>76</a:t>
            </a:fld>
            <a:endParaRPr lang="en-US" dirty="0"/>
          </a:p>
        </p:txBody>
      </p:sp>
    </p:spTree>
    <p:extLst>
      <p:ext uri="{BB962C8B-B14F-4D97-AF65-F5344CB8AC3E}">
        <p14:creationId xmlns:p14="http://schemas.microsoft.com/office/powerpoint/2010/main" val="16779077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D84050-0792-99C1-802A-6F8E99B1AF07}"/>
              </a:ext>
            </a:extLst>
          </p:cNvPr>
          <p:cNvSpPr>
            <a:spLocks noGrp="1"/>
          </p:cNvSpPr>
          <p:nvPr>
            <p:ph idx="1"/>
          </p:nvPr>
        </p:nvSpPr>
        <p:spPr/>
        <p:txBody>
          <a:bodyPr>
            <a:normAutofit fontScale="85000" lnSpcReduction="20000"/>
          </a:bodyPr>
          <a:lstStyle/>
          <a:p>
            <a:pPr>
              <a:lnSpc>
                <a:spcPct val="180000"/>
              </a:lnSpc>
              <a:spcBef>
                <a:spcPts val="500"/>
              </a:spcBef>
            </a:pPr>
            <a:r>
              <a:rPr lang="en-US" sz="1900" b="1" dirty="0">
                <a:solidFill>
                  <a:schemeClr val="accent1">
                    <a:lumMod val="50000"/>
                  </a:schemeClr>
                </a:solidFill>
              </a:rPr>
              <a:t>Holistic Investigation for </a:t>
            </a:r>
            <a:r>
              <a:rPr lang="en-US" sz="1900" b="1" dirty="0" err="1">
                <a:solidFill>
                  <a:schemeClr val="accent1">
                    <a:lumMod val="50000"/>
                  </a:schemeClr>
                </a:solidFill>
              </a:rPr>
              <a:t>Rumour</a:t>
            </a:r>
            <a:r>
              <a:rPr lang="en-US" sz="1900" b="1" dirty="0">
                <a:solidFill>
                  <a:schemeClr val="accent1">
                    <a:lumMod val="50000"/>
                  </a:schemeClr>
                </a:solidFill>
              </a:rPr>
              <a:t> Detection and Veracity Assessment</a:t>
            </a:r>
          </a:p>
          <a:p>
            <a:pPr lvl="1">
              <a:lnSpc>
                <a:spcPct val="150000"/>
              </a:lnSpc>
            </a:pPr>
            <a:r>
              <a:rPr lang="en-US" sz="1700" dirty="0"/>
              <a:t>Innovative approaches, including multimodal image-text classification, author-aware </a:t>
            </a:r>
            <a:r>
              <a:rPr lang="en-US" sz="1700" dirty="0" err="1"/>
              <a:t>rumour</a:t>
            </a:r>
            <a:r>
              <a:rPr lang="en-US" sz="1700" dirty="0"/>
              <a:t> detection, propagation graph-based analysis, and external evidence-based claim veracity assessment.</a:t>
            </a:r>
          </a:p>
          <a:p>
            <a:pPr>
              <a:lnSpc>
                <a:spcPct val="190000"/>
              </a:lnSpc>
              <a:spcBef>
                <a:spcPts val="500"/>
              </a:spcBef>
            </a:pPr>
            <a:r>
              <a:rPr lang="en-US" sz="1900" b="1" dirty="0">
                <a:solidFill>
                  <a:schemeClr val="accent1">
                    <a:lumMod val="50000"/>
                  </a:schemeClr>
                </a:solidFill>
              </a:rPr>
              <a:t>Addressing Challenges in Misinformation</a:t>
            </a:r>
          </a:p>
          <a:p>
            <a:pPr lvl="1">
              <a:lnSpc>
                <a:spcPct val="150000"/>
              </a:lnSpc>
            </a:pPr>
            <a:r>
              <a:rPr lang="en-US" sz="1700" dirty="0"/>
              <a:t>Addressing challenges posed by </a:t>
            </a:r>
            <a:r>
              <a:rPr lang="en-US" sz="1700" dirty="0" err="1"/>
              <a:t>rumours</a:t>
            </a:r>
            <a:r>
              <a:rPr lang="en-US" sz="1700" dirty="0"/>
              <a:t> and false information, showcasing the potential for positive impacts on individuals, society, and the overall information ecosystem.</a:t>
            </a:r>
          </a:p>
          <a:p>
            <a:pPr>
              <a:lnSpc>
                <a:spcPct val="190000"/>
              </a:lnSpc>
              <a:spcBef>
                <a:spcPts val="500"/>
              </a:spcBef>
            </a:pPr>
            <a:r>
              <a:rPr lang="en-US" sz="1900" b="1" dirty="0">
                <a:solidFill>
                  <a:schemeClr val="accent1">
                    <a:lumMod val="50000"/>
                  </a:schemeClr>
                </a:solidFill>
              </a:rPr>
              <a:t>Call for Future Research and Ethical Considerations</a:t>
            </a:r>
          </a:p>
          <a:p>
            <a:pPr lvl="1">
              <a:lnSpc>
                <a:spcPct val="150000"/>
              </a:lnSpc>
            </a:pPr>
            <a:r>
              <a:rPr lang="en-US" sz="1700" dirty="0"/>
              <a:t>Encourage future research, such as LLMs, to build upon these findings, considering emerging trends and ethical considerations.</a:t>
            </a:r>
          </a:p>
          <a:p>
            <a:endParaRPr lang="en-US" dirty="0"/>
          </a:p>
        </p:txBody>
      </p:sp>
      <p:sp>
        <p:nvSpPr>
          <p:cNvPr id="3" name="Slide Number Placeholder 2">
            <a:extLst>
              <a:ext uri="{FF2B5EF4-FFF2-40B4-BE49-F238E27FC236}">
                <a16:creationId xmlns:a16="http://schemas.microsoft.com/office/drawing/2014/main" id="{176C8881-7012-E3A3-AA76-3ABBD34D39A6}"/>
              </a:ext>
            </a:extLst>
          </p:cNvPr>
          <p:cNvSpPr>
            <a:spLocks noGrp="1"/>
          </p:cNvSpPr>
          <p:nvPr>
            <p:ph type="sldNum" sz="quarter" idx="12"/>
          </p:nvPr>
        </p:nvSpPr>
        <p:spPr/>
        <p:txBody>
          <a:bodyPr/>
          <a:lstStyle/>
          <a:p>
            <a:fld id="{2B7B873C-A46E-4878-A014-BF36A57BE664}" type="slidenum">
              <a:rPr lang="en-US" smtClean="0"/>
              <a:pPr/>
              <a:t>77</a:t>
            </a:fld>
            <a:endParaRPr lang="en-US"/>
          </a:p>
        </p:txBody>
      </p:sp>
      <p:sp>
        <p:nvSpPr>
          <p:cNvPr id="4" name="Title 3">
            <a:extLst>
              <a:ext uri="{FF2B5EF4-FFF2-40B4-BE49-F238E27FC236}">
                <a16:creationId xmlns:a16="http://schemas.microsoft.com/office/drawing/2014/main" id="{0768F4D2-68DF-E107-63CD-7C8D78A21672}"/>
              </a:ext>
            </a:extLst>
          </p:cNvPr>
          <p:cNvSpPr>
            <a:spLocks noGrp="1"/>
          </p:cNvSpPr>
          <p:nvPr>
            <p:ph type="title"/>
          </p:nvPr>
        </p:nvSpPr>
        <p:spPr/>
        <p:txBody>
          <a:bodyPr/>
          <a:lstStyle/>
          <a:p>
            <a:r>
              <a:rPr lang="en-US"/>
              <a:t>Conclusion</a:t>
            </a:r>
          </a:p>
        </p:txBody>
      </p:sp>
    </p:spTree>
    <p:extLst>
      <p:ext uri="{BB962C8B-B14F-4D97-AF65-F5344CB8AC3E}">
        <p14:creationId xmlns:p14="http://schemas.microsoft.com/office/powerpoint/2010/main" val="37676997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77B824-2BF6-C78F-BC11-AEB946B271FD}"/>
              </a:ext>
            </a:extLst>
          </p:cNvPr>
          <p:cNvSpPr>
            <a:spLocks noGrp="1"/>
          </p:cNvSpPr>
          <p:nvPr>
            <p:ph idx="1"/>
          </p:nvPr>
        </p:nvSpPr>
        <p:spPr>
          <a:xfrm>
            <a:off x="174024" y="634830"/>
            <a:ext cx="8568296" cy="3631772"/>
          </a:xfrm>
        </p:spPr>
        <p:txBody>
          <a:bodyPr>
            <a:normAutofit/>
          </a:bodyPr>
          <a:lstStyle/>
          <a:p>
            <a:pPr marL="457200" indent="-457200">
              <a:buFont typeface="Arial" panose="020B0604020202020204" pitchFamily="34" charset="0"/>
              <a:buChar char="•"/>
            </a:pPr>
            <a:r>
              <a:rPr lang="en-GB" sz="1800" b="1" dirty="0">
                <a:solidFill>
                  <a:schemeClr val="accent1">
                    <a:lumMod val="50000"/>
                  </a:schemeClr>
                </a:solidFill>
              </a:rPr>
              <a:t>Multimodal Fake Video Detection</a:t>
            </a:r>
            <a:r>
              <a:rPr lang="en-GB" sz="1800" dirty="0"/>
              <a:t>. Extend the proposed methods to video-sharing platforms, such as YouTube [18], TikTok [19], and </a:t>
            </a:r>
            <a:r>
              <a:rPr lang="en-GB" sz="1800" dirty="0" err="1"/>
              <a:t>DouYin</a:t>
            </a:r>
            <a:r>
              <a:rPr lang="en-GB" sz="1800" dirty="0"/>
              <a:t> [20], using audio, video, voice-to-text features.</a:t>
            </a:r>
          </a:p>
          <a:p>
            <a:pPr marL="457200" indent="-457200">
              <a:buFont typeface="Arial" panose="020B0604020202020204" pitchFamily="34" charset="0"/>
              <a:buChar char="•"/>
            </a:pPr>
            <a:endParaRPr lang="en-GB" sz="1800" dirty="0"/>
          </a:p>
        </p:txBody>
      </p:sp>
      <p:sp>
        <p:nvSpPr>
          <p:cNvPr id="3" name="Slide Number Placeholder 2">
            <a:extLst>
              <a:ext uri="{FF2B5EF4-FFF2-40B4-BE49-F238E27FC236}">
                <a16:creationId xmlns:a16="http://schemas.microsoft.com/office/drawing/2014/main" id="{F46F2398-D877-2FAB-FF8B-000B133EA963}"/>
              </a:ext>
            </a:extLst>
          </p:cNvPr>
          <p:cNvSpPr>
            <a:spLocks noGrp="1"/>
          </p:cNvSpPr>
          <p:nvPr>
            <p:ph type="sldNum" sz="quarter" idx="12"/>
          </p:nvPr>
        </p:nvSpPr>
        <p:spPr/>
        <p:txBody>
          <a:bodyPr/>
          <a:lstStyle/>
          <a:p>
            <a:fld id="{2B7B873C-A46E-4878-A014-BF36A57BE664}" type="slidenum">
              <a:rPr lang="en-US" smtClean="0"/>
              <a:pPr/>
              <a:t>78</a:t>
            </a:fld>
            <a:endParaRPr lang="en-US"/>
          </a:p>
        </p:txBody>
      </p:sp>
      <p:sp>
        <p:nvSpPr>
          <p:cNvPr id="4" name="Title 3">
            <a:extLst>
              <a:ext uri="{FF2B5EF4-FFF2-40B4-BE49-F238E27FC236}">
                <a16:creationId xmlns:a16="http://schemas.microsoft.com/office/drawing/2014/main" id="{69A79F64-99B3-23AF-05FF-96AF4FB91C26}"/>
              </a:ext>
            </a:extLst>
          </p:cNvPr>
          <p:cNvSpPr>
            <a:spLocks noGrp="1"/>
          </p:cNvSpPr>
          <p:nvPr>
            <p:ph type="title"/>
          </p:nvPr>
        </p:nvSpPr>
        <p:spPr/>
        <p:txBody>
          <a:bodyPr/>
          <a:lstStyle/>
          <a:p>
            <a:r>
              <a:rPr lang="en-GB"/>
              <a:t>Future Work</a:t>
            </a:r>
          </a:p>
        </p:txBody>
      </p:sp>
      <p:sp>
        <p:nvSpPr>
          <p:cNvPr id="6" name="TextBox 5">
            <a:extLst>
              <a:ext uri="{FF2B5EF4-FFF2-40B4-BE49-F238E27FC236}">
                <a16:creationId xmlns:a16="http://schemas.microsoft.com/office/drawing/2014/main" id="{0632F1A7-4260-DDBF-AE9D-C30649987937}"/>
              </a:ext>
            </a:extLst>
          </p:cNvPr>
          <p:cNvSpPr txBox="1"/>
          <p:nvPr/>
        </p:nvSpPr>
        <p:spPr>
          <a:xfrm>
            <a:off x="-65485" y="4273552"/>
            <a:ext cx="8118175" cy="938719"/>
          </a:xfrm>
          <a:prstGeom prst="rect">
            <a:avLst/>
          </a:prstGeom>
          <a:noFill/>
        </p:spPr>
        <p:txBody>
          <a:bodyPr wrap="square">
            <a:spAutoFit/>
          </a:bodyPr>
          <a:lstStyle/>
          <a:p>
            <a:r>
              <a:rPr lang="en-GB" sz="1100" dirty="0"/>
              <a:t>[18] H. Choi and Y. Ko, “Using Topic </a:t>
            </a:r>
            <a:r>
              <a:rPr lang="en-GB" sz="1100" dirty="0" err="1"/>
              <a:t>Modeling</a:t>
            </a:r>
            <a:r>
              <a:rPr lang="en-GB" sz="1100" dirty="0"/>
              <a:t> and Adversarial Neural Networks for Fake News Video Detection,” </a:t>
            </a:r>
            <a:r>
              <a:rPr lang="en-GB" sz="1100" i="1" dirty="0"/>
              <a:t>CIKM</a:t>
            </a:r>
            <a:r>
              <a:rPr lang="en-GB" sz="1100" dirty="0"/>
              <a:t>, 2021. </a:t>
            </a:r>
          </a:p>
          <a:p>
            <a:r>
              <a:rPr lang="en-GB" sz="1100" dirty="0"/>
              <a:t>[19] Shang et al., "A Multimodal Misinformation Detector for COVID-19 Short Videos on TikTok</a:t>
            </a:r>
            <a:r>
              <a:rPr lang="en-GB" sz="1100" i="1" dirty="0"/>
              <a:t>," IEEE Int. </a:t>
            </a:r>
            <a:r>
              <a:rPr lang="en-GB" sz="1100" i="1" dirty="0" err="1"/>
              <a:t>Conf.on</a:t>
            </a:r>
            <a:r>
              <a:rPr lang="en-GB" sz="1100" i="1" dirty="0"/>
              <a:t> Big Data</a:t>
            </a:r>
            <a:r>
              <a:rPr lang="en-GB" sz="1100" dirty="0"/>
              <a:t>2021, pp. 899-908 .</a:t>
            </a:r>
          </a:p>
          <a:p>
            <a:r>
              <a:rPr lang="en-GB" sz="1100" dirty="0"/>
              <a:t>[20] Qi et al., “</a:t>
            </a:r>
            <a:r>
              <a:rPr lang="en-GB" sz="1100" dirty="0" err="1"/>
              <a:t>FakeSV</a:t>
            </a:r>
            <a:r>
              <a:rPr lang="en-GB" sz="1100" dirty="0"/>
              <a:t>: A Multimodal Benchmark with Rich Social Context for Fake News Detection on Short Video Platforms,”, </a:t>
            </a:r>
            <a:r>
              <a:rPr lang="en-GB" sz="1100" i="1" dirty="0"/>
              <a:t>AAAI</a:t>
            </a:r>
            <a:r>
              <a:rPr lang="en-GB" sz="1100" dirty="0"/>
              <a:t>, vol. 37, no. 12, pp. 14444–14452, Jun. 26, 2023.</a:t>
            </a:r>
          </a:p>
        </p:txBody>
      </p:sp>
      <p:pic>
        <p:nvPicPr>
          <p:cNvPr id="9" name="Picture 8">
            <a:extLst>
              <a:ext uri="{FF2B5EF4-FFF2-40B4-BE49-F238E27FC236}">
                <a16:creationId xmlns:a16="http://schemas.microsoft.com/office/drawing/2014/main" id="{E1206D10-41EE-3769-C768-8E0D5DF2D01D}"/>
              </a:ext>
            </a:extLst>
          </p:cNvPr>
          <p:cNvPicPr>
            <a:picLocks noChangeAspect="1"/>
          </p:cNvPicPr>
          <p:nvPr/>
        </p:nvPicPr>
        <p:blipFill rotWithShape="1">
          <a:blip r:embed="rId3"/>
          <a:srcRect b="23260"/>
          <a:stretch/>
        </p:blipFill>
        <p:spPr>
          <a:xfrm>
            <a:off x="617889" y="1529470"/>
            <a:ext cx="3484754" cy="2744082"/>
          </a:xfrm>
          <a:prstGeom prst="rect">
            <a:avLst/>
          </a:prstGeom>
        </p:spPr>
      </p:pic>
      <p:pic>
        <p:nvPicPr>
          <p:cNvPr id="10" name="Picture 9">
            <a:extLst>
              <a:ext uri="{FF2B5EF4-FFF2-40B4-BE49-F238E27FC236}">
                <a16:creationId xmlns:a16="http://schemas.microsoft.com/office/drawing/2014/main" id="{0F3668F0-A743-8ED1-B7D7-EDFB936C9029}"/>
              </a:ext>
            </a:extLst>
          </p:cNvPr>
          <p:cNvPicPr>
            <a:picLocks noChangeAspect="1"/>
          </p:cNvPicPr>
          <p:nvPr/>
        </p:nvPicPr>
        <p:blipFill rotWithShape="1">
          <a:blip r:embed="rId3"/>
          <a:srcRect t="75616"/>
          <a:stretch/>
        </p:blipFill>
        <p:spPr>
          <a:xfrm>
            <a:off x="4091773" y="2309460"/>
            <a:ext cx="4732353" cy="1184101"/>
          </a:xfrm>
          <a:prstGeom prst="rect">
            <a:avLst/>
          </a:prstGeom>
        </p:spPr>
      </p:pic>
    </p:spTree>
    <p:extLst>
      <p:ext uri="{BB962C8B-B14F-4D97-AF65-F5344CB8AC3E}">
        <p14:creationId xmlns:p14="http://schemas.microsoft.com/office/powerpoint/2010/main" val="39841604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8A4D64-F8FD-5F4C-7EB7-707203D5B139}"/>
              </a:ext>
            </a:extLst>
          </p:cNvPr>
          <p:cNvPicPr>
            <a:picLocks noChangeAspect="1"/>
          </p:cNvPicPr>
          <p:nvPr/>
        </p:nvPicPr>
        <p:blipFill>
          <a:blip r:embed="rId3"/>
          <a:stretch>
            <a:fillRect/>
          </a:stretch>
        </p:blipFill>
        <p:spPr>
          <a:xfrm>
            <a:off x="628650" y="1508458"/>
            <a:ext cx="7762328" cy="3356301"/>
          </a:xfrm>
          <a:prstGeom prst="rect">
            <a:avLst/>
          </a:prstGeom>
        </p:spPr>
      </p:pic>
      <p:sp>
        <p:nvSpPr>
          <p:cNvPr id="2" name="Content Placeholder 1">
            <a:extLst>
              <a:ext uri="{FF2B5EF4-FFF2-40B4-BE49-F238E27FC236}">
                <a16:creationId xmlns:a16="http://schemas.microsoft.com/office/drawing/2014/main" id="{A1B25074-0488-DE8B-9823-2E70AB3A0DBF}"/>
              </a:ext>
            </a:extLst>
          </p:cNvPr>
          <p:cNvSpPr>
            <a:spLocks noGrp="1"/>
          </p:cNvSpPr>
          <p:nvPr>
            <p:ph idx="1"/>
          </p:nvPr>
        </p:nvSpPr>
        <p:spPr>
          <a:xfrm>
            <a:off x="266699" y="765597"/>
            <a:ext cx="8248650" cy="3612305"/>
          </a:xfrm>
        </p:spPr>
        <p:txBody>
          <a:bodyPr/>
          <a:lstStyle/>
          <a:p>
            <a:pPr marL="457200" indent="-457200">
              <a:buFont typeface="Arial" panose="020B0604020202020204" pitchFamily="34" charset="0"/>
              <a:buChar char="•"/>
            </a:pPr>
            <a:r>
              <a:rPr lang="en-GB" sz="2000" b="1" dirty="0">
                <a:solidFill>
                  <a:schemeClr val="accent1">
                    <a:lumMod val="50000"/>
                  </a:schemeClr>
                </a:solidFill>
              </a:rPr>
              <a:t>Hallucination Detection.</a:t>
            </a:r>
            <a:r>
              <a:rPr lang="en-GB" sz="2000" b="1" dirty="0"/>
              <a:t> </a:t>
            </a:r>
            <a:r>
              <a:rPr lang="en-GB" sz="2000" dirty="0"/>
              <a:t>Address the problem of LLM-Generated Misinformation.</a:t>
            </a:r>
          </a:p>
        </p:txBody>
      </p:sp>
      <p:sp>
        <p:nvSpPr>
          <p:cNvPr id="3" name="Slide Number Placeholder 2">
            <a:extLst>
              <a:ext uri="{FF2B5EF4-FFF2-40B4-BE49-F238E27FC236}">
                <a16:creationId xmlns:a16="http://schemas.microsoft.com/office/drawing/2014/main" id="{63F997C8-B820-7697-BFC6-CF88CC0FF1D1}"/>
              </a:ext>
            </a:extLst>
          </p:cNvPr>
          <p:cNvSpPr>
            <a:spLocks noGrp="1"/>
          </p:cNvSpPr>
          <p:nvPr>
            <p:ph type="sldNum" sz="quarter" idx="12"/>
          </p:nvPr>
        </p:nvSpPr>
        <p:spPr/>
        <p:txBody>
          <a:bodyPr/>
          <a:lstStyle/>
          <a:p>
            <a:fld id="{2B7B873C-A46E-4878-A014-BF36A57BE664}" type="slidenum">
              <a:rPr lang="en-US" smtClean="0"/>
              <a:pPr/>
              <a:t>79</a:t>
            </a:fld>
            <a:endParaRPr lang="en-US"/>
          </a:p>
        </p:txBody>
      </p:sp>
      <p:sp>
        <p:nvSpPr>
          <p:cNvPr id="4" name="Title 3">
            <a:extLst>
              <a:ext uri="{FF2B5EF4-FFF2-40B4-BE49-F238E27FC236}">
                <a16:creationId xmlns:a16="http://schemas.microsoft.com/office/drawing/2014/main" id="{A260105B-AC8A-20CB-4ACE-730A4D7D41CC}"/>
              </a:ext>
            </a:extLst>
          </p:cNvPr>
          <p:cNvSpPr>
            <a:spLocks noGrp="1"/>
          </p:cNvSpPr>
          <p:nvPr>
            <p:ph type="title"/>
          </p:nvPr>
        </p:nvSpPr>
        <p:spPr/>
        <p:txBody>
          <a:bodyPr/>
          <a:lstStyle/>
          <a:p>
            <a:r>
              <a:rPr lang="en-GB"/>
              <a:t>Future Work</a:t>
            </a:r>
          </a:p>
        </p:txBody>
      </p:sp>
      <p:sp>
        <p:nvSpPr>
          <p:cNvPr id="11" name="TextBox 10">
            <a:extLst>
              <a:ext uri="{FF2B5EF4-FFF2-40B4-BE49-F238E27FC236}">
                <a16:creationId xmlns:a16="http://schemas.microsoft.com/office/drawing/2014/main" id="{39E5AFA8-640E-8A5C-8CED-9C6C0583D9E3}"/>
              </a:ext>
            </a:extLst>
          </p:cNvPr>
          <p:cNvSpPr txBox="1"/>
          <p:nvPr/>
        </p:nvSpPr>
        <p:spPr>
          <a:xfrm>
            <a:off x="84033" y="4765351"/>
            <a:ext cx="7768666" cy="261610"/>
          </a:xfrm>
          <a:prstGeom prst="rect">
            <a:avLst/>
          </a:prstGeom>
          <a:noFill/>
        </p:spPr>
        <p:txBody>
          <a:bodyPr wrap="square">
            <a:spAutoFit/>
          </a:bodyPr>
          <a:lstStyle/>
          <a:p>
            <a:r>
              <a:rPr lang="en-HK" sz="1100" dirty="0"/>
              <a:t>[21] C. Chen and K. Shu, “Combating Misinformation in the Age of LLMs: Opportunities and Challenges.” </a:t>
            </a:r>
            <a:r>
              <a:rPr lang="en-HK" sz="1100" i="1" dirty="0" err="1"/>
              <a:t>arXiv</a:t>
            </a:r>
            <a:r>
              <a:rPr lang="en-HK" sz="1100" dirty="0"/>
              <a:t>, 2023.</a:t>
            </a:r>
            <a:endParaRPr lang="en-GB" sz="1100" dirty="0"/>
          </a:p>
        </p:txBody>
      </p:sp>
    </p:spTree>
    <p:extLst>
      <p:ext uri="{BB962C8B-B14F-4D97-AF65-F5344CB8AC3E}">
        <p14:creationId xmlns:p14="http://schemas.microsoft.com/office/powerpoint/2010/main" val="1023235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B5C6C4-0197-E2B0-1EFF-C016D2E68815}"/>
              </a:ext>
            </a:extLst>
          </p:cNvPr>
          <p:cNvSpPr>
            <a:spLocks noGrp="1"/>
          </p:cNvSpPr>
          <p:nvPr>
            <p:ph type="title"/>
          </p:nvPr>
        </p:nvSpPr>
        <p:spPr/>
        <p:txBody>
          <a:bodyPr/>
          <a:lstStyle/>
          <a:p>
            <a:r>
              <a:rPr lang="en-US" dirty="0"/>
              <a:t>Manual Fact-Checking Websites</a:t>
            </a:r>
          </a:p>
        </p:txBody>
      </p:sp>
      <p:pic>
        <p:nvPicPr>
          <p:cNvPr id="1026" name="Picture 2">
            <a:extLst>
              <a:ext uri="{FF2B5EF4-FFF2-40B4-BE49-F238E27FC236}">
                <a16:creationId xmlns:a16="http://schemas.microsoft.com/office/drawing/2014/main" id="{FBC37FBD-8595-0AB5-14D8-F80846CAE7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8489" y="1712306"/>
            <a:ext cx="2546899" cy="25468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CC9BC5-D465-8CCA-8B0C-226DB4D21307}"/>
              </a:ext>
            </a:extLst>
          </p:cNvPr>
          <p:cNvSpPr txBox="1"/>
          <p:nvPr/>
        </p:nvSpPr>
        <p:spPr>
          <a:xfrm>
            <a:off x="3074259" y="4404836"/>
            <a:ext cx="2661920" cy="369332"/>
          </a:xfrm>
          <a:prstGeom prst="rect">
            <a:avLst/>
          </a:prstGeom>
          <a:noFill/>
        </p:spPr>
        <p:txBody>
          <a:bodyPr wrap="square" rtlCol="0">
            <a:spAutoFit/>
          </a:bodyPr>
          <a:lstStyle/>
          <a:p>
            <a:pPr algn="ctr"/>
            <a:r>
              <a:rPr lang="en-US" b="1"/>
              <a:t>(b) HKBU FACT CHECK</a:t>
            </a:r>
          </a:p>
        </p:txBody>
      </p:sp>
      <p:pic>
        <p:nvPicPr>
          <p:cNvPr id="1028" name="Picture 4" descr="PolitiFact | 'Cheap fakes': Viral videos keep clipping Biden's words out of  context">
            <a:extLst>
              <a:ext uri="{FF2B5EF4-FFF2-40B4-BE49-F238E27FC236}">
                <a16:creationId xmlns:a16="http://schemas.microsoft.com/office/drawing/2014/main" id="{B9F7E4FA-98E9-3919-0F18-3DDC2F9D6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050" y="1634745"/>
            <a:ext cx="2675556" cy="27262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7C5747-ADE2-40BC-1837-0E9AAF50E06F}"/>
              </a:ext>
            </a:extLst>
          </p:cNvPr>
          <p:cNvSpPr txBox="1"/>
          <p:nvPr/>
        </p:nvSpPr>
        <p:spPr>
          <a:xfrm>
            <a:off x="120003" y="4407940"/>
            <a:ext cx="2661920" cy="369332"/>
          </a:xfrm>
          <a:prstGeom prst="rect">
            <a:avLst/>
          </a:prstGeom>
          <a:noFill/>
        </p:spPr>
        <p:txBody>
          <a:bodyPr wrap="square" rtlCol="0">
            <a:spAutoFit/>
          </a:bodyPr>
          <a:lstStyle/>
          <a:p>
            <a:pPr algn="ctr"/>
            <a:r>
              <a:rPr lang="en-US" b="1"/>
              <a:t>(a) PolitiFact</a:t>
            </a:r>
          </a:p>
        </p:txBody>
      </p:sp>
      <p:sp>
        <p:nvSpPr>
          <p:cNvPr id="2" name="TextBox 1">
            <a:extLst>
              <a:ext uri="{FF2B5EF4-FFF2-40B4-BE49-F238E27FC236}">
                <a16:creationId xmlns:a16="http://schemas.microsoft.com/office/drawing/2014/main" id="{F1D546EF-093A-FE31-C94D-5091BC9EDBF9}"/>
              </a:ext>
            </a:extLst>
          </p:cNvPr>
          <p:cNvSpPr txBox="1"/>
          <p:nvPr/>
        </p:nvSpPr>
        <p:spPr>
          <a:xfrm>
            <a:off x="2392866" y="4774168"/>
            <a:ext cx="4678308" cy="369332"/>
          </a:xfrm>
          <a:prstGeom prst="rect">
            <a:avLst/>
          </a:prstGeom>
          <a:noFill/>
        </p:spPr>
        <p:txBody>
          <a:bodyPr wrap="square">
            <a:spAutoFit/>
          </a:bodyPr>
          <a:lstStyle/>
          <a:p>
            <a:pPr algn="ctr"/>
            <a:r>
              <a:rPr lang="en-GB" sz="1800">
                <a:effectLst/>
                <a:latin typeface="Times New Roman" panose="02020603050405020304" pitchFamily="18" charset="0"/>
                <a:ea typeface="PMingLiU" panose="02020500000000000000" pitchFamily="18" charset="-120"/>
              </a:rPr>
              <a:t>Examples of </a:t>
            </a:r>
            <a:r>
              <a:rPr lang="en-GB">
                <a:latin typeface="Times New Roman" panose="02020603050405020304" pitchFamily="18" charset="0"/>
                <a:ea typeface="PMingLiU" panose="02020500000000000000" pitchFamily="18" charset="-120"/>
              </a:rPr>
              <a:t>manual</a:t>
            </a:r>
            <a:r>
              <a:rPr lang="en-GB" sz="1800">
                <a:effectLst/>
                <a:latin typeface="Times New Roman" panose="02020603050405020304" pitchFamily="18" charset="0"/>
                <a:ea typeface="PMingLiU" panose="02020500000000000000" pitchFamily="18" charset="-120"/>
              </a:rPr>
              <a:t> </a:t>
            </a:r>
            <a:r>
              <a:rPr lang="en-US">
                <a:latin typeface="Times New Roman" panose="02020603050405020304" pitchFamily="18" charset="0"/>
                <a:ea typeface="PMingLiU" panose="02020500000000000000" pitchFamily="18" charset="-120"/>
              </a:rPr>
              <a:t>fact-checking </a:t>
            </a:r>
            <a:r>
              <a:rPr lang="en-US" altLang="zh-TW">
                <a:latin typeface="Times New Roman" panose="02020603050405020304" pitchFamily="18" charset="0"/>
                <a:ea typeface="PMingLiU" panose="02020500000000000000" pitchFamily="18" charset="-120"/>
              </a:rPr>
              <a:t>websites</a:t>
            </a:r>
            <a:r>
              <a:rPr lang="en-GB">
                <a:latin typeface="Times New Roman" panose="02020603050405020304" pitchFamily="18" charset="0"/>
                <a:ea typeface="PMingLiU" panose="02020500000000000000" pitchFamily="18" charset="-120"/>
              </a:rPr>
              <a:t>.</a:t>
            </a:r>
            <a:endParaRPr lang="en-US"/>
          </a:p>
        </p:txBody>
      </p:sp>
      <p:sp>
        <p:nvSpPr>
          <p:cNvPr id="7" name="TextBox 6">
            <a:extLst>
              <a:ext uri="{FF2B5EF4-FFF2-40B4-BE49-F238E27FC236}">
                <a16:creationId xmlns:a16="http://schemas.microsoft.com/office/drawing/2014/main" id="{375CA099-4C33-36A7-19FC-89BF85D6F266}"/>
              </a:ext>
            </a:extLst>
          </p:cNvPr>
          <p:cNvSpPr txBox="1"/>
          <p:nvPr/>
        </p:nvSpPr>
        <p:spPr>
          <a:xfrm>
            <a:off x="414527" y="729173"/>
            <a:ext cx="8402111" cy="646331"/>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chemeClr val="accent1">
                    <a:lumMod val="50000"/>
                  </a:schemeClr>
                </a:solidFill>
                <a:effectLst/>
                <a:latin typeface="-apple-system"/>
              </a:rPr>
              <a:t>Manual fact-checking websites </a:t>
            </a:r>
            <a:r>
              <a:rPr lang="en-US" b="0" i="0" dirty="0">
                <a:solidFill>
                  <a:srgbClr val="000000"/>
                </a:solidFill>
                <a:effectLst/>
                <a:latin typeface="-apple-system"/>
              </a:rPr>
              <a:t>provide platforms for people to verify statements, but they often rely on human annotations.</a:t>
            </a:r>
            <a:endParaRPr lang="en-US" dirty="0"/>
          </a:p>
        </p:txBody>
      </p:sp>
      <p:sp>
        <p:nvSpPr>
          <p:cNvPr id="6" name="Slide Number Placeholder 5">
            <a:extLst>
              <a:ext uri="{FF2B5EF4-FFF2-40B4-BE49-F238E27FC236}">
                <a16:creationId xmlns:a16="http://schemas.microsoft.com/office/drawing/2014/main" id="{C0D5787F-F241-B351-BDD3-929EC8FD7BBE}"/>
              </a:ext>
            </a:extLst>
          </p:cNvPr>
          <p:cNvSpPr>
            <a:spLocks noGrp="1"/>
          </p:cNvSpPr>
          <p:nvPr>
            <p:ph type="sldNum" sz="quarter" idx="12"/>
          </p:nvPr>
        </p:nvSpPr>
        <p:spPr/>
        <p:txBody>
          <a:bodyPr/>
          <a:lstStyle/>
          <a:p>
            <a:fld id="{2B7B873C-A46E-4878-A014-BF36A57BE664}" type="slidenum">
              <a:rPr lang="en-US" smtClean="0"/>
              <a:pPr/>
              <a:t>8</a:t>
            </a:fld>
            <a:endParaRPr lang="en-US"/>
          </a:p>
        </p:txBody>
      </p:sp>
      <p:pic>
        <p:nvPicPr>
          <p:cNvPr id="9" name="Picture 8">
            <a:extLst>
              <a:ext uri="{FF2B5EF4-FFF2-40B4-BE49-F238E27FC236}">
                <a16:creationId xmlns:a16="http://schemas.microsoft.com/office/drawing/2014/main" id="{7A04FDFC-21C4-843F-982F-AADA5C1DC833}"/>
              </a:ext>
            </a:extLst>
          </p:cNvPr>
          <p:cNvPicPr>
            <a:picLocks noChangeAspect="1"/>
          </p:cNvPicPr>
          <p:nvPr/>
        </p:nvPicPr>
        <p:blipFill rotWithShape="1">
          <a:blip r:embed="rId5"/>
          <a:srcRect r="2465"/>
          <a:stretch/>
        </p:blipFill>
        <p:spPr>
          <a:xfrm>
            <a:off x="6285396" y="1712306"/>
            <a:ext cx="2484116" cy="944678"/>
          </a:xfrm>
          <a:prstGeom prst="rect">
            <a:avLst/>
          </a:prstGeom>
        </p:spPr>
      </p:pic>
      <p:pic>
        <p:nvPicPr>
          <p:cNvPr id="11" name="Picture 10">
            <a:extLst>
              <a:ext uri="{FF2B5EF4-FFF2-40B4-BE49-F238E27FC236}">
                <a16:creationId xmlns:a16="http://schemas.microsoft.com/office/drawing/2014/main" id="{F07E7F6B-C49B-E76F-D564-AECB51C05B3A}"/>
              </a:ext>
            </a:extLst>
          </p:cNvPr>
          <p:cNvPicPr>
            <a:picLocks noChangeAspect="1"/>
          </p:cNvPicPr>
          <p:nvPr/>
        </p:nvPicPr>
        <p:blipFill rotWithShape="1">
          <a:blip r:embed="rId6"/>
          <a:srcRect t="-193" r="614" b="32071"/>
          <a:stretch/>
        </p:blipFill>
        <p:spPr>
          <a:xfrm>
            <a:off x="6285396" y="2351329"/>
            <a:ext cx="2531243" cy="1845521"/>
          </a:xfrm>
          <a:prstGeom prst="rect">
            <a:avLst/>
          </a:prstGeom>
        </p:spPr>
      </p:pic>
      <p:sp>
        <p:nvSpPr>
          <p:cNvPr id="12" name="TextBox 11">
            <a:extLst>
              <a:ext uri="{FF2B5EF4-FFF2-40B4-BE49-F238E27FC236}">
                <a16:creationId xmlns:a16="http://schemas.microsoft.com/office/drawing/2014/main" id="{4143C648-272C-7382-CD06-DC40A95F8213}"/>
              </a:ext>
            </a:extLst>
          </p:cNvPr>
          <p:cNvSpPr txBox="1"/>
          <p:nvPr/>
        </p:nvSpPr>
        <p:spPr>
          <a:xfrm>
            <a:off x="5897101" y="4404836"/>
            <a:ext cx="3179098" cy="369332"/>
          </a:xfrm>
          <a:prstGeom prst="rect">
            <a:avLst/>
          </a:prstGeom>
          <a:noFill/>
        </p:spPr>
        <p:txBody>
          <a:bodyPr wrap="square" rtlCol="0">
            <a:spAutoFit/>
          </a:bodyPr>
          <a:lstStyle/>
          <a:p>
            <a:pPr algn="ctr"/>
            <a:r>
              <a:rPr lang="en-US" b="1"/>
              <a:t>(c) Taiwan </a:t>
            </a:r>
            <a:r>
              <a:rPr lang="en-US" b="1" err="1"/>
              <a:t>FactCheck</a:t>
            </a:r>
            <a:r>
              <a:rPr lang="en-US" b="1"/>
              <a:t> Center</a:t>
            </a:r>
          </a:p>
        </p:txBody>
      </p:sp>
    </p:spTree>
    <p:extLst>
      <p:ext uri="{BB962C8B-B14F-4D97-AF65-F5344CB8AC3E}">
        <p14:creationId xmlns:p14="http://schemas.microsoft.com/office/powerpoint/2010/main" val="9698989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82DE1B-63AF-8054-3FEC-48FD3842DDBF}"/>
              </a:ext>
            </a:extLst>
          </p:cNvPr>
          <p:cNvSpPr>
            <a:spLocks noGrp="1"/>
          </p:cNvSpPr>
          <p:nvPr>
            <p:ph idx="1"/>
          </p:nvPr>
        </p:nvSpPr>
        <p:spPr>
          <a:xfrm>
            <a:off x="266699" y="830709"/>
            <a:ext cx="8735197" cy="3810825"/>
          </a:xfrm>
        </p:spPr>
        <p:txBody>
          <a:bodyPr>
            <a:normAutofit fontScale="70000" lnSpcReduction="20000"/>
          </a:bodyPr>
          <a:lstStyle/>
          <a:p>
            <a:pPr>
              <a:lnSpc>
                <a:spcPct val="120000"/>
              </a:lnSpc>
              <a:spcBef>
                <a:spcPts val="600"/>
              </a:spcBef>
              <a:spcAft>
                <a:spcPts val="600"/>
              </a:spcAft>
            </a:pPr>
            <a:r>
              <a:rPr lang="en-GB" sz="1400" dirty="0">
                <a:effectLst/>
                <a:latin typeface="Arial" panose="020B0604020202020204" pitchFamily="34" charset="0"/>
                <a:ea typeface="Times New Roman" panose="02020603050405020304" pitchFamily="18" charset="0"/>
                <a:cs typeface="Arial" panose="020B0604020202020204" pitchFamily="34" charset="0"/>
              </a:rPr>
              <a:t>[1] </a:t>
            </a:r>
            <a:r>
              <a:rPr lang="en-GB" sz="1400" dirty="0" err="1">
                <a:effectLst/>
                <a:latin typeface="Arial" panose="020B0604020202020204" pitchFamily="34" charset="0"/>
                <a:ea typeface="Times New Roman" panose="02020603050405020304" pitchFamily="18" charset="0"/>
                <a:cs typeface="Arial" panose="020B0604020202020204" pitchFamily="34" charset="0"/>
              </a:rPr>
              <a:t>Rohera</a:t>
            </a:r>
            <a:r>
              <a:rPr lang="en-GB" sz="1400" dirty="0">
                <a:effectLst/>
                <a:latin typeface="Arial" panose="020B0604020202020204" pitchFamily="34" charset="0"/>
                <a:ea typeface="Times New Roman" panose="02020603050405020304" pitchFamily="18" charset="0"/>
                <a:cs typeface="Arial" panose="020B0604020202020204" pitchFamily="34" charset="0"/>
              </a:rPr>
              <a:t> </a:t>
            </a:r>
            <a:r>
              <a:rPr lang="en-GB" sz="1400" i="1" dirty="0">
                <a:effectLst/>
                <a:latin typeface="Arial" panose="020B0604020202020204" pitchFamily="34" charset="0"/>
                <a:ea typeface="Times New Roman" panose="02020603050405020304" pitchFamily="18" charset="0"/>
                <a:cs typeface="Arial" panose="020B0604020202020204" pitchFamily="34" charset="0"/>
              </a:rPr>
              <a:t>et al.</a:t>
            </a:r>
            <a:r>
              <a:rPr lang="en-GB" sz="1400" dirty="0">
                <a:effectLst/>
                <a:latin typeface="Arial" panose="020B0604020202020204" pitchFamily="34" charset="0"/>
                <a:ea typeface="Times New Roman" panose="02020603050405020304" pitchFamily="18" charset="0"/>
                <a:cs typeface="Arial" panose="020B0604020202020204" pitchFamily="34" charset="0"/>
              </a:rPr>
              <a:t>, “A Taxonomy of Fake News Classification Techniques: Survey and Implementation Aspects,” </a:t>
            </a:r>
            <a:r>
              <a:rPr lang="en-GB" sz="1400" i="1" dirty="0">
                <a:effectLst/>
                <a:latin typeface="Arial" panose="020B0604020202020204" pitchFamily="34" charset="0"/>
                <a:ea typeface="Times New Roman" panose="02020603050405020304" pitchFamily="18" charset="0"/>
                <a:cs typeface="Arial" panose="020B0604020202020204" pitchFamily="34" charset="0"/>
              </a:rPr>
              <a:t>IEEE Access</a:t>
            </a:r>
            <a:r>
              <a:rPr lang="en-GB" sz="1400" dirty="0">
                <a:effectLst/>
                <a:latin typeface="Arial" panose="020B0604020202020204" pitchFamily="34" charset="0"/>
                <a:ea typeface="Times New Roman" panose="02020603050405020304" pitchFamily="18" charset="0"/>
                <a:cs typeface="Arial" panose="020B0604020202020204" pitchFamily="34" charset="0"/>
              </a:rPr>
              <a:t>, vol. 10, 2022.</a:t>
            </a:r>
          </a:p>
          <a:p>
            <a:pPr>
              <a:lnSpc>
                <a:spcPct val="120000"/>
              </a:lnSpc>
              <a:spcBef>
                <a:spcPts val="600"/>
              </a:spcBef>
              <a:spcAft>
                <a:spcPts val="600"/>
              </a:spcAft>
            </a:pPr>
            <a:r>
              <a:rPr lang="en-US" sz="1400" dirty="0">
                <a:latin typeface="Arial" panose="020B0604020202020204" pitchFamily="34" charset="0"/>
                <a:cs typeface="Arial" panose="020B0604020202020204" pitchFamily="34" charset="0"/>
              </a:rPr>
              <a:t>[2] </a:t>
            </a:r>
            <a:r>
              <a:rPr lang="en-US" sz="1400" dirty="0" err="1">
                <a:latin typeface="Arial" panose="020B0604020202020204" pitchFamily="34" charset="0"/>
                <a:cs typeface="Arial" panose="020B0604020202020204" pitchFamily="34" charset="0"/>
              </a:rPr>
              <a:t>Zubiaga</a:t>
            </a:r>
            <a:r>
              <a:rPr lang="en-US" sz="1400" dirty="0">
                <a:latin typeface="Arial" panose="020B0604020202020204" pitchFamily="34" charset="0"/>
                <a:cs typeface="Arial" panose="020B0604020202020204" pitchFamily="34" charset="0"/>
              </a:rPr>
              <a:t> et al., “Detection and Resolution of </a:t>
            </a:r>
            <a:r>
              <a:rPr lang="en-US" sz="1400" dirty="0" err="1">
                <a:latin typeface="Arial" panose="020B0604020202020204" pitchFamily="34" charset="0"/>
                <a:cs typeface="Arial" panose="020B0604020202020204" pitchFamily="34" charset="0"/>
              </a:rPr>
              <a:t>Rumours</a:t>
            </a:r>
            <a:r>
              <a:rPr lang="en-US" sz="1400" dirty="0">
                <a:latin typeface="Arial" panose="020B0604020202020204" pitchFamily="34" charset="0"/>
                <a:cs typeface="Arial" panose="020B0604020202020204" pitchFamily="34" charset="0"/>
              </a:rPr>
              <a:t> in Social Media,” </a:t>
            </a:r>
            <a:r>
              <a:rPr lang="en-US" sz="1400" i="1" dirty="0">
                <a:latin typeface="Arial" panose="020B0604020202020204" pitchFamily="34" charset="0"/>
                <a:cs typeface="Arial" panose="020B0604020202020204" pitchFamily="34" charset="0"/>
              </a:rPr>
              <a:t>ACM Computing Surveys</a:t>
            </a:r>
            <a:r>
              <a:rPr lang="en-US" sz="1400" dirty="0">
                <a:latin typeface="Arial" panose="020B0604020202020204" pitchFamily="34" charset="0"/>
                <a:cs typeface="Arial" panose="020B0604020202020204" pitchFamily="34" charset="0"/>
              </a:rPr>
              <a:t>, vol. 51, no. 2, pp. 1–36, 2018.</a:t>
            </a:r>
          </a:p>
          <a:p>
            <a:pPr>
              <a:lnSpc>
                <a:spcPct val="120000"/>
              </a:lnSpc>
              <a:spcBef>
                <a:spcPts val="600"/>
              </a:spcBef>
              <a:spcAft>
                <a:spcPts val="600"/>
              </a:spcAft>
            </a:pPr>
            <a:r>
              <a:rPr lang="en-US" sz="1400" dirty="0">
                <a:latin typeface="Arial" panose="020B0604020202020204" pitchFamily="34" charset="0"/>
                <a:cs typeface="Arial" panose="020B0604020202020204" pitchFamily="34" charset="0"/>
              </a:rPr>
              <a:t>[3] T. Cheung and K. Lam, “</a:t>
            </a:r>
            <a:r>
              <a:rPr lang="en-US" sz="1400" dirty="0" err="1">
                <a:latin typeface="Arial" panose="020B0604020202020204" pitchFamily="34" charset="0"/>
                <a:cs typeface="Arial" panose="020B0604020202020204" pitchFamily="34" charset="0"/>
              </a:rPr>
              <a:t>Crossmodal</a:t>
            </a:r>
            <a:r>
              <a:rPr lang="en-US" sz="1400" dirty="0">
                <a:latin typeface="Arial" panose="020B0604020202020204" pitchFamily="34" charset="0"/>
                <a:cs typeface="Arial" panose="020B0604020202020204" pitchFamily="34" charset="0"/>
              </a:rPr>
              <a:t> bipolar attention for multimodal classification on social media,” </a:t>
            </a:r>
            <a:r>
              <a:rPr lang="en-US" sz="1400" i="1" dirty="0">
                <a:latin typeface="Arial" panose="020B0604020202020204" pitchFamily="34" charset="0"/>
                <a:cs typeface="Arial" panose="020B0604020202020204" pitchFamily="34" charset="0"/>
              </a:rPr>
              <a:t>Neurocomputing</a:t>
            </a:r>
            <a:r>
              <a:rPr lang="en-US" sz="1400" dirty="0">
                <a:latin typeface="Arial" panose="020B0604020202020204" pitchFamily="34" charset="0"/>
                <a:cs typeface="Arial" panose="020B0604020202020204" pitchFamily="34" charset="0"/>
              </a:rPr>
              <a:t>, vol. 514, pp. 1–12,</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     Dec. 2022.</a:t>
            </a:r>
          </a:p>
          <a:p>
            <a:pPr>
              <a:lnSpc>
                <a:spcPct val="120000"/>
              </a:lnSpc>
              <a:spcBef>
                <a:spcPts val="600"/>
              </a:spcBef>
              <a:spcAft>
                <a:spcPts val="600"/>
              </a:spcAft>
            </a:pPr>
            <a:r>
              <a:rPr lang="en-US" sz="1400" dirty="0">
                <a:latin typeface="Arial" panose="020B0604020202020204" pitchFamily="34" charset="0"/>
                <a:cs typeface="Arial" panose="020B0604020202020204" pitchFamily="34" charset="0"/>
              </a:rPr>
              <a:t>[4] T. Cheung and K. Lam, “Author-Aware </a:t>
            </a:r>
            <a:r>
              <a:rPr lang="en-US" sz="1400" dirty="0" err="1">
                <a:latin typeface="Arial" panose="020B0604020202020204" pitchFamily="34" charset="0"/>
                <a:cs typeface="Arial" panose="020B0604020202020204" pitchFamily="34" charset="0"/>
              </a:rPr>
              <a:t>Rumour</a:t>
            </a:r>
            <a:r>
              <a:rPr lang="en-US" sz="1400" dirty="0">
                <a:latin typeface="Arial" panose="020B0604020202020204" pitchFamily="34" charset="0"/>
                <a:cs typeface="Arial" panose="020B0604020202020204" pitchFamily="34" charset="0"/>
              </a:rPr>
              <a:t> Detection with Layer-Wise Parameter-Efficient Tuning and Incomplete </a:t>
            </a:r>
            <a:r>
              <a:rPr lang="en-US" sz="1400">
                <a:latin typeface="Arial" panose="020B0604020202020204" pitchFamily="34" charset="0"/>
                <a:cs typeface="Arial" panose="020B0604020202020204" pitchFamily="34" charset="0"/>
              </a:rPr>
              <a:t>Feature Learning,”</a:t>
            </a:r>
            <a:br>
              <a:rPr lang="en-US" sz="1400" dirty="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     submitted </a:t>
            </a:r>
            <a:r>
              <a:rPr lang="en-US" sz="1400" dirty="0">
                <a:latin typeface="Arial" panose="020B0604020202020204" pitchFamily="34" charset="0"/>
                <a:cs typeface="Arial" panose="020B0604020202020204" pitchFamily="34" charset="0"/>
              </a:rPr>
              <a:t>to </a:t>
            </a:r>
            <a:r>
              <a:rPr lang="en-US" sz="1400" i="1">
                <a:latin typeface="Arial" panose="020B0604020202020204" pitchFamily="34" charset="0"/>
                <a:cs typeface="Arial" panose="020B0604020202020204" pitchFamily="34" charset="0"/>
              </a:rPr>
              <a:t>IEEE Access</a:t>
            </a:r>
            <a:r>
              <a:rPr lang="en-US" sz="1400" i="1" dirty="0"/>
              <a:t>.</a:t>
            </a:r>
            <a:endParaRPr lang="en-US" sz="1400" dirty="0">
              <a:latin typeface="Arial" panose="020B0604020202020204" pitchFamily="34" charset="0"/>
              <a:cs typeface="Arial" panose="020B0604020202020204" pitchFamily="34" charset="0"/>
            </a:endParaRPr>
          </a:p>
          <a:p>
            <a:pPr>
              <a:lnSpc>
                <a:spcPct val="120000"/>
              </a:lnSpc>
              <a:spcBef>
                <a:spcPts val="600"/>
              </a:spcBef>
              <a:spcAft>
                <a:spcPts val="600"/>
              </a:spcAft>
            </a:pPr>
            <a:r>
              <a:rPr lang="en-US" sz="1400" dirty="0">
                <a:latin typeface="Arial" panose="020B0604020202020204" pitchFamily="34" charset="0"/>
                <a:cs typeface="Arial" panose="020B0604020202020204" pitchFamily="34" charset="0"/>
              </a:rPr>
              <a:t>[5] T. Cheung and K. Lam, “Causal diffused graph-transformer network with stacked early classification loss for efficient stream classification of</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rumours</a:t>
            </a:r>
            <a:r>
              <a:rPr lang="en-US" sz="1400" i="1" dirty="0">
                <a:latin typeface="Arial" panose="020B0604020202020204" pitchFamily="34" charset="0"/>
                <a:cs typeface="Arial" panose="020B0604020202020204" pitchFamily="34" charset="0"/>
              </a:rPr>
              <a:t>,” Knowledge-Based Systems</a:t>
            </a:r>
            <a:r>
              <a:rPr lang="en-US" sz="1400" dirty="0">
                <a:latin typeface="Arial" panose="020B0604020202020204" pitchFamily="34" charset="0"/>
                <a:cs typeface="Arial" panose="020B0604020202020204" pitchFamily="34" charset="0"/>
              </a:rPr>
              <a:t>, vol. 277, pp. 110807, 2023.</a:t>
            </a:r>
          </a:p>
          <a:p>
            <a:pPr>
              <a:lnSpc>
                <a:spcPct val="120000"/>
              </a:lnSpc>
            </a:pPr>
            <a:r>
              <a:rPr lang="en-US" sz="1400" dirty="0">
                <a:latin typeface="Arial" panose="020B0604020202020204" pitchFamily="34" charset="0"/>
                <a:cs typeface="Arial" panose="020B0604020202020204" pitchFamily="34" charset="0"/>
              </a:rPr>
              <a:t>[6] T. Cheung and K. Lam, “FactLLaMA: Optimizing Instruction-Following Language Models with External Knowledge for Automated Fact-Checking,”</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     in </a:t>
            </a:r>
            <a:r>
              <a:rPr lang="en-US" sz="1400" i="1" dirty="0">
                <a:latin typeface="Arial" panose="020B0604020202020204" pitchFamily="34" charset="0"/>
                <a:cs typeface="Arial" panose="020B0604020202020204" pitchFamily="34" charset="0"/>
              </a:rPr>
              <a:t>Proceedings, APSIPA ASC 2023</a:t>
            </a:r>
            <a:r>
              <a:rPr lang="en-US" sz="1400" dirty="0">
                <a:latin typeface="Arial" panose="020B0604020202020204" pitchFamily="34" charset="0"/>
                <a:cs typeface="Arial" panose="020B0604020202020204" pitchFamily="34" charset="0"/>
              </a:rPr>
              <a:t>, Oct. 31, 2023.</a:t>
            </a:r>
          </a:p>
          <a:p>
            <a:pPr>
              <a:lnSpc>
                <a:spcPct val="120000"/>
              </a:lnSpc>
            </a:pPr>
            <a:r>
              <a:rPr lang="en-GB" sz="1400" dirty="0">
                <a:effectLst/>
                <a:latin typeface="Arial" panose="020B0604020202020204" pitchFamily="34" charset="0"/>
                <a:ea typeface="Times New Roman" panose="02020603050405020304" pitchFamily="18" charset="0"/>
                <a:cs typeface="Arial" panose="020B0604020202020204" pitchFamily="34" charset="0"/>
              </a:rPr>
              <a:t>[7] </a:t>
            </a:r>
            <a:r>
              <a:rPr lang="en-GB" sz="1400" dirty="0" err="1">
                <a:effectLst/>
                <a:latin typeface="Arial" panose="020B0604020202020204" pitchFamily="34" charset="0"/>
                <a:ea typeface="Times New Roman" panose="02020603050405020304" pitchFamily="18" charset="0"/>
                <a:cs typeface="Arial" panose="020B0604020202020204" pitchFamily="34" charset="0"/>
              </a:rPr>
              <a:t>Dosovitskiy</a:t>
            </a:r>
            <a:r>
              <a:rPr lang="en-GB" sz="1400" dirty="0">
                <a:effectLst/>
                <a:latin typeface="Arial" panose="020B0604020202020204" pitchFamily="34" charset="0"/>
                <a:ea typeface="Times New Roman" panose="02020603050405020304" pitchFamily="18" charset="0"/>
                <a:cs typeface="Arial" panose="020B0604020202020204" pitchFamily="34" charset="0"/>
              </a:rPr>
              <a:t> et al., “An Image is Worth 16x16 Words: Transformers for Image Recognition at Scale,” in </a:t>
            </a:r>
            <a:r>
              <a:rPr lang="en-GB" sz="1400" i="1" dirty="0">
                <a:effectLst/>
                <a:latin typeface="Arial" panose="020B0604020202020204" pitchFamily="34" charset="0"/>
                <a:ea typeface="Times New Roman" panose="02020603050405020304" pitchFamily="18" charset="0"/>
                <a:cs typeface="Arial" panose="020B0604020202020204" pitchFamily="34" charset="0"/>
              </a:rPr>
              <a:t>ICLR</a:t>
            </a:r>
            <a:r>
              <a:rPr lang="en-GB" sz="1400" dirty="0">
                <a:effectLst/>
                <a:latin typeface="Arial" panose="020B0604020202020204" pitchFamily="34" charset="0"/>
                <a:ea typeface="Times New Roman" panose="02020603050405020304" pitchFamily="18" charset="0"/>
                <a:cs typeface="Arial" panose="020B0604020202020204" pitchFamily="34" charset="0"/>
              </a:rPr>
              <a:t>, 2021. </a:t>
            </a:r>
          </a:p>
          <a:p>
            <a:pPr>
              <a:lnSpc>
                <a:spcPct val="120000"/>
              </a:lnSpc>
            </a:pPr>
            <a:r>
              <a:rPr lang="en-GB" sz="1400" dirty="0">
                <a:effectLst/>
                <a:latin typeface="Arial" panose="020B0604020202020204" pitchFamily="34" charset="0"/>
                <a:ea typeface="Times New Roman" panose="02020603050405020304" pitchFamily="18" charset="0"/>
                <a:cs typeface="Arial" panose="020B0604020202020204" pitchFamily="34" charset="0"/>
              </a:rPr>
              <a:t>[</a:t>
            </a:r>
            <a:r>
              <a:rPr lang="en-GB" sz="1400" dirty="0">
                <a:ea typeface="Times New Roman" panose="02020603050405020304" pitchFamily="18" charset="0"/>
              </a:rPr>
              <a:t>8</a:t>
            </a:r>
            <a:r>
              <a:rPr lang="en-GB" sz="1400" dirty="0">
                <a:effectLst/>
                <a:latin typeface="Arial" panose="020B0604020202020204" pitchFamily="34" charset="0"/>
                <a:ea typeface="Times New Roman" panose="02020603050405020304" pitchFamily="18" charset="0"/>
                <a:cs typeface="Arial" panose="020B0604020202020204" pitchFamily="34" charset="0"/>
              </a:rPr>
              <a:t>] Devlin et al., “BERT: Pre-training of deep bidirectional transformers for language understanding,” in </a:t>
            </a:r>
            <a:r>
              <a:rPr lang="en-GB" sz="1400" i="1" dirty="0">
                <a:effectLst/>
                <a:latin typeface="Arial" panose="020B0604020202020204" pitchFamily="34" charset="0"/>
                <a:ea typeface="Times New Roman" panose="02020603050405020304" pitchFamily="18" charset="0"/>
                <a:cs typeface="Arial" panose="020B0604020202020204" pitchFamily="34" charset="0"/>
              </a:rPr>
              <a:t>NAACL</a:t>
            </a:r>
            <a:r>
              <a:rPr lang="en-GB" sz="1400" dirty="0">
                <a:effectLst/>
                <a:latin typeface="Arial" panose="020B0604020202020204" pitchFamily="34" charset="0"/>
                <a:ea typeface="Times New Roman" panose="02020603050405020304" pitchFamily="18" charset="0"/>
                <a:cs typeface="Arial" panose="020B0604020202020204" pitchFamily="34" charset="0"/>
              </a:rPr>
              <a:t>, 2019.</a:t>
            </a:r>
          </a:p>
          <a:p>
            <a:pPr>
              <a:lnSpc>
                <a:spcPct val="120000"/>
              </a:lnSpc>
            </a:pPr>
            <a:r>
              <a:rPr lang="en-GB" sz="1400" dirty="0"/>
              <a:t>[9] </a:t>
            </a:r>
            <a:r>
              <a:rPr lang="en-GB" sz="1400" dirty="0" err="1"/>
              <a:t>Augbiaga</a:t>
            </a:r>
            <a:r>
              <a:rPr lang="en-GB" sz="1400" dirty="0"/>
              <a:t> et al., “</a:t>
            </a:r>
            <a:r>
              <a:rPr lang="en-US" sz="1400" dirty="0"/>
              <a:t>Exploiting Context for </a:t>
            </a:r>
            <a:r>
              <a:rPr lang="en-US" sz="1400" dirty="0" err="1"/>
              <a:t>Rumour</a:t>
            </a:r>
            <a:r>
              <a:rPr lang="en-US" sz="1400" dirty="0"/>
              <a:t> Detection in Social Media</a:t>
            </a:r>
            <a:r>
              <a:rPr lang="en-GB" sz="1400" i="1" dirty="0"/>
              <a:t>,” International Conference on Social Informatics</a:t>
            </a:r>
            <a:r>
              <a:rPr lang="en-GB" sz="1400" dirty="0"/>
              <a:t>,” 2017.</a:t>
            </a:r>
          </a:p>
          <a:p>
            <a:pPr>
              <a:lnSpc>
                <a:spcPct val="120000"/>
              </a:lnSpc>
            </a:pPr>
            <a:r>
              <a:rPr lang="en-GB" sz="1400" dirty="0"/>
              <a:t>[10] Jin et al., “</a:t>
            </a:r>
            <a:r>
              <a:rPr lang="en-US" sz="1400" dirty="0"/>
              <a:t>Multimodal Fusion with Recurrent Neural Networks for </a:t>
            </a:r>
            <a:r>
              <a:rPr lang="en-US" sz="1400" dirty="0" err="1"/>
              <a:t>Rumour</a:t>
            </a:r>
            <a:r>
              <a:rPr lang="en-US" sz="1400" dirty="0"/>
              <a:t> Detection on Microblogs,” </a:t>
            </a:r>
            <a:r>
              <a:rPr lang="en-US" sz="1400" i="1" dirty="0"/>
              <a:t>ACM MM</a:t>
            </a:r>
            <a:r>
              <a:rPr lang="en-US" sz="1400" dirty="0"/>
              <a:t>, 2017.</a:t>
            </a:r>
          </a:p>
          <a:p>
            <a:pPr>
              <a:lnSpc>
                <a:spcPct val="120000"/>
              </a:lnSpc>
            </a:pPr>
            <a:endParaRPr lang="en-US" sz="1400" dirty="0">
              <a:latin typeface="Arial" panose="020B0604020202020204" pitchFamily="34" charset="0"/>
              <a:cs typeface="Arial" panose="020B0604020202020204" pitchFamily="34" charset="0"/>
            </a:endParaRPr>
          </a:p>
          <a:p>
            <a:pPr>
              <a:lnSpc>
                <a:spcPct val="120000"/>
              </a:lnSpc>
              <a:spcBef>
                <a:spcPts val="600"/>
              </a:spcBef>
              <a:spcAft>
                <a:spcPts val="600"/>
              </a:spcAft>
            </a:pPr>
            <a:endParaRPr lang="en-US" sz="1400" dirty="0">
              <a:latin typeface="Arial" panose="020B0604020202020204" pitchFamily="34" charset="0"/>
              <a:cs typeface="Arial" panose="020B0604020202020204" pitchFamily="34" charset="0"/>
            </a:endParaRPr>
          </a:p>
          <a:p>
            <a:pPr>
              <a:lnSpc>
                <a:spcPct val="120000"/>
              </a:lnSpc>
              <a:spcBef>
                <a:spcPts val="600"/>
              </a:spcBef>
              <a:spcAft>
                <a:spcPts val="600"/>
              </a:spcAft>
            </a:pPr>
            <a:endParaRPr lang="en-US" sz="1400" dirty="0">
              <a:latin typeface="Arial" panose="020B0604020202020204" pitchFamily="34" charset="0"/>
              <a:cs typeface="Arial" panose="020B0604020202020204" pitchFamily="34" charset="0"/>
            </a:endParaRPr>
          </a:p>
          <a:p>
            <a:pPr>
              <a:lnSpc>
                <a:spcPct val="120000"/>
              </a:lnSpc>
              <a:spcBef>
                <a:spcPts val="600"/>
              </a:spcBef>
              <a:spcAft>
                <a:spcPts val="600"/>
              </a:spcAft>
            </a:pPr>
            <a:endParaRPr lang="en-US" sz="1400" dirty="0"/>
          </a:p>
        </p:txBody>
      </p:sp>
      <p:sp>
        <p:nvSpPr>
          <p:cNvPr id="4" name="Title 3">
            <a:extLst>
              <a:ext uri="{FF2B5EF4-FFF2-40B4-BE49-F238E27FC236}">
                <a16:creationId xmlns:a16="http://schemas.microsoft.com/office/drawing/2014/main" id="{ADA87BE1-47FA-6A82-92C3-DEE511D0EF70}"/>
              </a:ext>
            </a:extLst>
          </p:cNvPr>
          <p:cNvSpPr>
            <a:spLocks noGrp="1"/>
          </p:cNvSpPr>
          <p:nvPr>
            <p:ph type="title"/>
          </p:nvPr>
        </p:nvSpPr>
        <p:spPr/>
        <p:txBody>
          <a:bodyPr/>
          <a:lstStyle/>
          <a:p>
            <a:r>
              <a:rPr lang="en-US"/>
              <a:t>References</a:t>
            </a:r>
          </a:p>
        </p:txBody>
      </p:sp>
      <p:sp>
        <p:nvSpPr>
          <p:cNvPr id="3" name="Slide Number Placeholder 2">
            <a:extLst>
              <a:ext uri="{FF2B5EF4-FFF2-40B4-BE49-F238E27FC236}">
                <a16:creationId xmlns:a16="http://schemas.microsoft.com/office/drawing/2014/main" id="{A52FC37F-F66F-33B7-CA7E-404B9890F848}"/>
              </a:ext>
            </a:extLst>
          </p:cNvPr>
          <p:cNvSpPr>
            <a:spLocks noGrp="1"/>
          </p:cNvSpPr>
          <p:nvPr>
            <p:ph type="sldNum" sz="quarter" idx="12"/>
          </p:nvPr>
        </p:nvSpPr>
        <p:spPr/>
        <p:txBody>
          <a:bodyPr/>
          <a:lstStyle/>
          <a:p>
            <a:fld id="{2B7B873C-A46E-4878-A014-BF36A57BE664}" type="slidenum">
              <a:rPr lang="en-US" smtClean="0"/>
              <a:pPr/>
              <a:t>80</a:t>
            </a:fld>
            <a:endParaRPr lang="en-US"/>
          </a:p>
        </p:txBody>
      </p:sp>
    </p:spTree>
    <p:extLst>
      <p:ext uri="{BB962C8B-B14F-4D97-AF65-F5344CB8AC3E}">
        <p14:creationId xmlns:p14="http://schemas.microsoft.com/office/powerpoint/2010/main" val="1154894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FCA7E2-E5C9-CD02-E5DE-D36B14BE866B}"/>
              </a:ext>
            </a:extLst>
          </p:cNvPr>
          <p:cNvSpPr>
            <a:spLocks noGrp="1"/>
          </p:cNvSpPr>
          <p:nvPr>
            <p:ph idx="1"/>
          </p:nvPr>
        </p:nvSpPr>
        <p:spPr>
          <a:xfrm>
            <a:off x="266700" y="830709"/>
            <a:ext cx="8729019" cy="3810825"/>
          </a:xfrm>
        </p:spPr>
        <p:txBody>
          <a:bodyPr>
            <a:normAutofit/>
          </a:bodyPr>
          <a:lstStyle/>
          <a:p>
            <a:pPr>
              <a:lnSpc>
                <a:spcPct val="100000"/>
              </a:lnSpc>
            </a:pPr>
            <a:r>
              <a:rPr lang="en-GB" sz="1000" dirty="0">
                <a:effectLst/>
                <a:latin typeface="Arial" panose="020B0604020202020204" pitchFamily="34" charset="0"/>
                <a:ea typeface="Times New Roman" panose="02020603050405020304" pitchFamily="18" charset="0"/>
                <a:cs typeface="Arial" panose="020B0604020202020204" pitchFamily="34" charset="0"/>
              </a:rPr>
              <a:t>[11] </a:t>
            </a:r>
            <a:r>
              <a:rPr lang="en-GB" sz="1000" dirty="0">
                <a:latin typeface="Arial" panose="020B0604020202020204" pitchFamily="34" charset="0"/>
                <a:ea typeface="Times New Roman" panose="02020603050405020304" pitchFamily="18" charset="0"/>
                <a:cs typeface="Arial" panose="020B0604020202020204" pitchFamily="34" charset="0"/>
              </a:rPr>
              <a:t>Ma</a:t>
            </a:r>
            <a:r>
              <a:rPr lang="en-GB" sz="1000" dirty="0">
                <a:effectLst/>
                <a:latin typeface="Arial" panose="020B0604020202020204" pitchFamily="34" charset="0"/>
                <a:ea typeface="Times New Roman" panose="02020603050405020304" pitchFamily="18" charset="0"/>
                <a:cs typeface="Arial" panose="020B0604020202020204" pitchFamily="34" charset="0"/>
              </a:rPr>
              <a:t> et al., “</a:t>
            </a:r>
            <a:r>
              <a:rPr lang="en-US" sz="1000" dirty="0" err="1">
                <a:ea typeface="Times New Roman" panose="02020603050405020304" pitchFamily="18" charset="0"/>
              </a:rPr>
              <a:t>R</a:t>
            </a:r>
            <a:r>
              <a:rPr lang="en-US" sz="1000" dirty="0" err="1">
                <a:effectLst/>
                <a:latin typeface="Arial" panose="020B0604020202020204" pitchFamily="34" charset="0"/>
                <a:ea typeface="Times New Roman" panose="02020603050405020304" pitchFamily="18" charset="0"/>
                <a:cs typeface="Arial" panose="020B0604020202020204" pitchFamily="34" charset="0"/>
              </a:rPr>
              <a:t>umour</a:t>
            </a:r>
            <a:r>
              <a:rPr lang="en-US" sz="1000" dirty="0">
                <a:effectLst/>
                <a:latin typeface="Arial" panose="020B0604020202020204" pitchFamily="34" charset="0"/>
                <a:ea typeface="Times New Roman" panose="02020603050405020304" pitchFamily="18" charset="0"/>
                <a:cs typeface="Arial" panose="020B0604020202020204" pitchFamily="34" charset="0"/>
              </a:rPr>
              <a:t> Detection on Twitter with Tree-structured Recursive Neural Networks</a:t>
            </a:r>
            <a:r>
              <a:rPr lang="en-GB" sz="1000" dirty="0">
                <a:effectLst/>
                <a:latin typeface="Arial" panose="020B0604020202020204" pitchFamily="34" charset="0"/>
                <a:ea typeface="Times New Roman" panose="02020603050405020304" pitchFamily="18" charset="0"/>
                <a:cs typeface="Arial" panose="020B0604020202020204" pitchFamily="34" charset="0"/>
              </a:rPr>
              <a:t>,” </a:t>
            </a:r>
            <a:r>
              <a:rPr lang="en-GB" sz="1000" i="1" dirty="0">
                <a:effectLst/>
                <a:latin typeface="Arial" panose="020B0604020202020204" pitchFamily="34" charset="0"/>
                <a:ea typeface="Times New Roman" panose="02020603050405020304" pitchFamily="18" charset="0"/>
                <a:cs typeface="Arial" panose="020B0604020202020204" pitchFamily="34" charset="0"/>
              </a:rPr>
              <a:t>ACL</a:t>
            </a:r>
            <a:r>
              <a:rPr lang="en-GB" sz="1000" dirty="0">
                <a:effectLst/>
                <a:latin typeface="Arial" panose="020B0604020202020204" pitchFamily="34" charset="0"/>
                <a:ea typeface="Times New Roman" panose="02020603050405020304" pitchFamily="18" charset="0"/>
                <a:cs typeface="Arial" panose="020B0604020202020204" pitchFamily="34" charset="0"/>
              </a:rPr>
              <a:t>,” 2018</a:t>
            </a:r>
            <a:r>
              <a:rPr lang="en-GB" sz="1000" dirty="0">
                <a:latin typeface="Arial" panose="020B0604020202020204" pitchFamily="34" charset="0"/>
                <a:ea typeface="Times New Roman" panose="02020603050405020304" pitchFamily="18" charset="0"/>
                <a:cs typeface="Arial" panose="020B0604020202020204" pitchFamily="34" charset="0"/>
              </a:rPr>
              <a:t>.</a:t>
            </a:r>
          </a:p>
          <a:p>
            <a:pPr>
              <a:lnSpc>
                <a:spcPct val="100000"/>
              </a:lnSpc>
            </a:pPr>
            <a:r>
              <a:rPr lang="en-GB" sz="1000" dirty="0">
                <a:latin typeface="Arial" panose="020B0604020202020204" pitchFamily="34" charset="0"/>
                <a:cs typeface="Arial" panose="020B0604020202020204" pitchFamily="34" charset="0"/>
              </a:rPr>
              <a:t>[12] Chen et al., “</a:t>
            </a:r>
            <a:r>
              <a:rPr lang="en-US" sz="1000" dirty="0">
                <a:latin typeface="Arial" panose="020B0604020202020204" pitchFamily="34" charset="0"/>
                <a:cs typeface="Arial" panose="020B0604020202020204" pitchFamily="34" charset="0"/>
              </a:rPr>
              <a:t>Identifying Cantonese rumors with discriminative feature integration in online social networks,” </a:t>
            </a:r>
            <a:r>
              <a:rPr lang="en-US" sz="1000" i="1" dirty="0">
                <a:latin typeface="Arial" panose="020B0604020202020204" pitchFamily="34" charset="0"/>
                <a:cs typeface="Arial" panose="020B0604020202020204" pitchFamily="34" charset="0"/>
              </a:rPr>
              <a:t>Expert Systems with Applications</a:t>
            </a:r>
            <a:r>
              <a:rPr lang="en-US" sz="1000" dirty="0">
                <a:latin typeface="Arial" panose="020B0604020202020204" pitchFamily="34" charset="0"/>
                <a:cs typeface="Arial" panose="020B0604020202020204" pitchFamily="34" charset="0"/>
              </a:rPr>
              <a:t>, 2023.</a:t>
            </a:r>
            <a:endParaRPr lang="en-GB" sz="1000" dirty="0">
              <a:latin typeface="Arial" panose="020B0604020202020204" pitchFamily="34" charset="0"/>
              <a:ea typeface="Times New Roman" panose="02020603050405020304" pitchFamily="18" charset="0"/>
              <a:cs typeface="Arial" panose="020B0604020202020204" pitchFamily="34" charset="0"/>
            </a:endParaRPr>
          </a:p>
          <a:p>
            <a:pPr>
              <a:lnSpc>
                <a:spcPct val="100000"/>
              </a:lnSpc>
            </a:pPr>
            <a:r>
              <a:rPr lang="en-GB" sz="1000" dirty="0">
                <a:latin typeface="Arial" panose="020B0604020202020204" pitchFamily="34" charset="0"/>
                <a:cs typeface="Arial" panose="020B0604020202020204" pitchFamily="34" charset="0"/>
              </a:rPr>
              <a:t>[13] Ke et al., “</a:t>
            </a:r>
            <a:r>
              <a:rPr lang="en-US" sz="1000" dirty="0">
                <a:latin typeface="Arial" panose="020B0604020202020204" pitchFamily="34" charset="0"/>
                <a:cs typeface="Arial" panose="020B0604020202020204" pitchFamily="34" charset="0"/>
              </a:rPr>
              <a:t>Novel Approach for Cantonese </a:t>
            </a:r>
            <a:r>
              <a:rPr lang="en-US" sz="1000" dirty="0" err="1"/>
              <a:t>R</a:t>
            </a:r>
            <a:r>
              <a:rPr lang="en-US" sz="1000" dirty="0" err="1">
                <a:latin typeface="Arial" panose="020B0604020202020204" pitchFamily="34" charset="0"/>
                <a:cs typeface="Arial" panose="020B0604020202020204" pitchFamily="34" charset="0"/>
              </a:rPr>
              <a:t>umour</a:t>
            </a:r>
            <a:r>
              <a:rPr lang="en-US" sz="1000" dirty="0">
                <a:latin typeface="Arial" panose="020B0604020202020204" pitchFamily="34" charset="0"/>
                <a:cs typeface="Arial" panose="020B0604020202020204" pitchFamily="34" charset="0"/>
              </a:rPr>
              <a:t> Detection based on Deep Neural Network,” </a:t>
            </a:r>
            <a:r>
              <a:rPr lang="en-US" sz="1000" i="1" dirty="0">
                <a:latin typeface="Arial" panose="020B0604020202020204" pitchFamily="34" charset="0"/>
                <a:cs typeface="Arial" panose="020B0604020202020204" pitchFamily="34" charset="0"/>
              </a:rPr>
              <a:t>IEEE SMC</a:t>
            </a:r>
            <a:r>
              <a:rPr lang="en-US" sz="1000" dirty="0">
                <a:latin typeface="Arial" panose="020B0604020202020204" pitchFamily="34" charset="0"/>
                <a:cs typeface="Arial" panose="020B0604020202020204" pitchFamily="34" charset="0"/>
              </a:rPr>
              <a:t>, 2020.</a:t>
            </a:r>
            <a:endParaRPr lang="en-US" sz="1000" dirty="0"/>
          </a:p>
          <a:p>
            <a:pPr>
              <a:lnSpc>
                <a:spcPct val="100000"/>
              </a:lnSpc>
            </a:pPr>
            <a:r>
              <a:rPr lang="en-US" sz="1000" dirty="0">
                <a:latin typeface="Arial" panose="020B0604020202020204" pitchFamily="34" charset="0"/>
                <a:cs typeface="Arial" panose="020B0604020202020204" pitchFamily="34" charset="0"/>
              </a:rPr>
              <a:t>[14] </a:t>
            </a:r>
            <a:r>
              <a:rPr lang="en-US" sz="1000" dirty="0" err="1">
                <a:latin typeface="Arial" panose="020B0604020202020204" pitchFamily="34" charset="0"/>
                <a:cs typeface="Arial" panose="020B0604020202020204" pitchFamily="34" charset="0"/>
              </a:rPr>
              <a:t>Touvron</a:t>
            </a:r>
            <a:r>
              <a:rPr lang="en-US" sz="1000" dirty="0">
                <a:latin typeface="Arial" panose="020B0604020202020204" pitchFamily="34" charset="0"/>
                <a:cs typeface="Arial" panose="020B0604020202020204" pitchFamily="34" charset="0"/>
              </a:rPr>
              <a:t> et al., “LLaMA: Open and Efficient Foundation Language Models.” </a:t>
            </a:r>
            <a:r>
              <a:rPr lang="en-US" sz="1000" dirty="0" err="1">
                <a:latin typeface="Arial" panose="020B0604020202020204" pitchFamily="34" charset="0"/>
                <a:cs typeface="Arial" panose="020B0604020202020204" pitchFamily="34" charset="0"/>
              </a:rPr>
              <a:t>arXiv</a:t>
            </a:r>
            <a:r>
              <a:rPr lang="en-US" sz="1000" dirty="0">
                <a:latin typeface="Arial" panose="020B0604020202020204" pitchFamily="34" charset="0"/>
                <a:cs typeface="Arial" panose="020B0604020202020204" pitchFamily="34" charset="0"/>
              </a:rPr>
              <a:t>, 2023.</a:t>
            </a:r>
          </a:p>
          <a:p>
            <a:pPr>
              <a:lnSpc>
                <a:spcPct val="100000"/>
              </a:lnSpc>
            </a:pPr>
            <a:r>
              <a:rPr lang="en-US" sz="1000" dirty="0">
                <a:latin typeface="Arial" panose="020B0604020202020204" pitchFamily="34" charset="0"/>
                <a:cs typeface="Arial" panose="020B0604020202020204" pitchFamily="34" charset="0"/>
              </a:rPr>
              <a:t>[15] </a:t>
            </a:r>
            <a:r>
              <a:rPr lang="en-US" sz="1000" dirty="0" err="1">
                <a:latin typeface="Arial" panose="020B0604020202020204" pitchFamily="34" charset="0"/>
                <a:cs typeface="Arial" panose="020B0604020202020204" pitchFamily="34" charset="0"/>
              </a:rPr>
              <a:t>Touvron</a:t>
            </a:r>
            <a:r>
              <a:rPr lang="en-US" sz="1000" dirty="0">
                <a:latin typeface="Arial" panose="020B0604020202020204" pitchFamily="34" charset="0"/>
                <a:cs typeface="Arial" panose="020B0604020202020204" pitchFamily="34" charset="0"/>
              </a:rPr>
              <a:t> et al., “LLaMA 2: Open Foundation and Fine-Tuned Chat Models.” </a:t>
            </a:r>
            <a:r>
              <a:rPr lang="en-US" sz="1000" dirty="0" err="1">
                <a:latin typeface="Arial" panose="020B0604020202020204" pitchFamily="34" charset="0"/>
                <a:cs typeface="Arial" panose="020B0604020202020204" pitchFamily="34" charset="0"/>
              </a:rPr>
              <a:t>arXiv</a:t>
            </a:r>
            <a:r>
              <a:rPr lang="en-US" sz="1000" dirty="0">
                <a:latin typeface="Arial" panose="020B0604020202020204" pitchFamily="34" charset="0"/>
                <a:cs typeface="Arial" panose="020B0604020202020204" pitchFamily="34" charset="0"/>
              </a:rPr>
              <a:t>, 2023.</a:t>
            </a:r>
          </a:p>
          <a:p>
            <a:pPr>
              <a:lnSpc>
                <a:spcPct val="100000"/>
              </a:lnSpc>
            </a:pPr>
            <a:r>
              <a:rPr lang="en-US" sz="1000" dirty="0">
                <a:latin typeface="Arial" panose="020B0604020202020204" pitchFamily="34" charset="0"/>
                <a:cs typeface="Arial" panose="020B0604020202020204" pitchFamily="34" charset="0"/>
              </a:rPr>
              <a:t>[16] Hu et al. "</a:t>
            </a:r>
            <a:r>
              <a:rPr lang="en-US" sz="1000" dirty="0" err="1">
                <a:latin typeface="Arial" panose="020B0604020202020204" pitchFamily="34" charset="0"/>
                <a:cs typeface="Arial" panose="020B0604020202020204" pitchFamily="34" charset="0"/>
              </a:rPr>
              <a:t>LoRA</a:t>
            </a:r>
            <a:r>
              <a:rPr lang="en-US" sz="1000" dirty="0">
                <a:latin typeface="Arial" panose="020B0604020202020204" pitchFamily="34" charset="0"/>
                <a:cs typeface="Arial" panose="020B0604020202020204" pitchFamily="34" charset="0"/>
              </a:rPr>
              <a:t>: Low-Rank Adaptation of Large Language Models." </a:t>
            </a:r>
            <a:r>
              <a:rPr lang="en-US" sz="1000" i="1" dirty="0">
                <a:latin typeface="Arial" panose="020B0604020202020204" pitchFamily="34" charset="0"/>
                <a:cs typeface="Arial" panose="020B0604020202020204" pitchFamily="34" charset="0"/>
              </a:rPr>
              <a:t>International Conference on Learning Representations</a:t>
            </a:r>
            <a:r>
              <a:rPr lang="en-US" sz="1000" dirty="0">
                <a:latin typeface="Arial" panose="020B0604020202020204" pitchFamily="34" charset="0"/>
                <a:cs typeface="Arial" panose="020B0604020202020204" pitchFamily="34" charset="0"/>
              </a:rPr>
              <a:t>. 2021.</a:t>
            </a:r>
          </a:p>
          <a:p>
            <a:pPr>
              <a:lnSpc>
                <a:spcPct val="100000"/>
              </a:lnSpc>
            </a:pPr>
            <a:r>
              <a:rPr lang="en-HK" sz="1000" b="0" i="0" dirty="0">
                <a:solidFill>
                  <a:srgbClr val="222222"/>
                </a:solidFill>
                <a:effectLst/>
                <a:latin typeface="Arial" panose="020B0604020202020204" pitchFamily="34" charset="0"/>
              </a:rPr>
              <a:t>[17] </a:t>
            </a:r>
            <a:r>
              <a:rPr lang="en-HK" sz="1000" b="0" i="0" dirty="0" err="1">
                <a:solidFill>
                  <a:srgbClr val="222222"/>
                </a:solidFill>
                <a:effectLst/>
                <a:latin typeface="Arial" panose="020B0604020202020204" pitchFamily="34" charset="0"/>
              </a:rPr>
              <a:t>Dettmers</a:t>
            </a:r>
            <a:r>
              <a:rPr lang="en-HK" sz="1000" b="0" i="0" dirty="0">
                <a:solidFill>
                  <a:srgbClr val="222222"/>
                </a:solidFill>
                <a:effectLst/>
                <a:latin typeface="Arial" panose="020B0604020202020204" pitchFamily="34" charset="0"/>
              </a:rPr>
              <a:t> et al. "</a:t>
            </a:r>
            <a:r>
              <a:rPr lang="en-HK" sz="1000" b="0" i="0" dirty="0" err="1">
                <a:solidFill>
                  <a:srgbClr val="222222"/>
                </a:solidFill>
                <a:effectLst/>
                <a:latin typeface="Arial" panose="020B0604020202020204" pitchFamily="34" charset="0"/>
              </a:rPr>
              <a:t>Llm</a:t>
            </a:r>
            <a:r>
              <a:rPr lang="en-HK" sz="1000" b="0" i="0" dirty="0">
                <a:solidFill>
                  <a:srgbClr val="222222"/>
                </a:solidFill>
                <a:effectLst/>
                <a:latin typeface="Arial" panose="020B0604020202020204" pitchFamily="34" charset="0"/>
              </a:rPr>
              <a:t>. int8 (): 8-bit matrix multiplication for transformers at scale." </a:t>
            </a:r>
            <a:r>
              <a:rPr lang="en-HK" sz="1000" b="0" i="1" dirty="0" err="1">
                <a:solidFill>
                  <a:srgbClr val="222222"/>
                </a:solidFill>
                <a:effectLst/>
                <a:latin typeface="Arial" panose="020B0604020202020204" pitchFamily="34" charset="0"/>
              </a:rPr>
              <a:t>NeurIPS</a:t>
            </a:r>
            <a:r>
              <a:rPr lang="en-HK" sz="1000" i="1" dirty="0">
                <a:solidFill>
                  <a:srgbClr val="222222"/>
                </a:solidFill>
                <a:latin typeface="Arial" panose="020B0604020202020204" pitchFamily="34" charset="0"/>
              </a:rPr>
              <a:t>, 2022.</a:t>
            </a:r>
            <a:endParaRPr lang="en-US" sz="1000" dirty="0">
              <a:latin typeface="Arial" panose="020B0604020202020204" pitchFamily="34" charset="0"/>
              <a:cs typeface="Arial" panose="020B0604020202020204" pitchFamily="34" charset="0"/>
            </a:endParaRPr>
          </a:p>
          <a:p>
            <a:pPr>
              <a:lnSpc>
                <a:spcPct val="100000"/>
              </a:lnSpc>
            </a:pPr>
            <a:r>
              <a:rPr lang="en-GB" sz="1000" dirty="0"/>
              <a:t>[18] H. Choi and Y. Ko, “Using Topic </a:t>
            </a:r>
            <a:r>
              <a:rPr lang="en-GB" sz="1000" dirty="0" err="1"/>
              <a:t>Modeling</a:t>
            </a:r>
            <a:r>
              <a:rPr lang="en-GB" sz="1000" dirty="0"/>
              <a:t> and Adversarial Neural Networks for Fake News Video Detection,” </a:t>
            </a:r>
            <a:r>
              <a:rPr lang="en-GB" sz="1000" i="1" dirty="0"/>
              <a:t>CIKM</a:t>
            </a:r>
            <a:r>
              <a:rPr lang="en-GB" sz="1000" dirty="0"/>
              <a:t>, 2021. </a:t>
            </a:r>
          </a:p>
          <a:p>
            <a:pPr>
              <a:lnSpc>
                <a:spcPct val="100000"/>
              </a:lnSpc>
            </a:pPr>
            <a:r>
              <a:rPr lang="en-GB" sz="1000" dirty="0"/>
              <a:t>[19] Shang et al., "A Multimodal Misinformation Detector for COVID-19 Short Videos on TikTok</a:t>
            </a:r>
            <a:r>
              <a:rPr lang="en-GB" sz="1000" i="1" dirty="0"/>
              <a:t>," IEEE International Conference on Big Data (Big Data)</a:t>
            </a:r>
            <a:r>
              <a:rPr lang="en-GB" sz="1000" dirty="0"/>
              <a:t>,</a:t>
            </a:r>
            <a:br>
              <a:rPr lang="en-GB" sz="1000" dirty="0"/>
            </a:br>
            <a:r>
              <a:rPr lang="en-GB" sz="1000" dirty="0"/>
              <a:t>       2021, pp. 899-908 .</a:t>
            </a:r>
          </a:p>
          <a:p>
            <a:pPr>
              <a:lnSpc>
                <a:spcPct val="100000"/>
              </a:lnSpc>
            </a:pPr>
            <a:r>
              <a:rPr lang="en-GB" sz="1000" dirty="0"/>
              <a:t>[20] Qi et al., “</a:t>
            </a:r>
            <a:r>
              <a:rPr lang="en-GB" sz="1000" dirty="0" err="1"/>
              <a:t>FakeSV</a:t>
            </a:r>
            <a:r>
              <a:rPr lang="en-GB" sz="1000" dirty="0"/>
              <a:t>: A Multimodal Benchmark with Rich Social Context for Fake News Detection on Short Video Platforms,”, </a:t>
            </a:r>
            <a:r>
              <a:rPr lang="en-GB" sz="1000" i="1" dirty="0"/>
              <a:t>AAAI</a:t>
            </a:r>
            <a:r>
              <a:rPr lang="en-GB" sz="1000" dirty="0"/>
              <a:t>, vol. 37, no. 12, </a:t>
            </a:r>
            <a:br>
              <a:rPr lang="en-GB" sz="1000" dirty="0"/>
            </a:br>
            <a:r>
              <a:rPr lang="en-GB" sz="1000" dirty="0"/>
              <a:t>       pp. 14444–14452, Jun. 26, 2023.</a:t>
            </a:r>
          </a:p>
          <a:p>
            <a:pPr>
              <a:lnSpc>
                <a:spcPct val="100000"/>
              </a:lnSpc>
            </a:pPr>
            <a:r>
              <a:rPr lang="en-HK" sz="1000" dirty="0"/>
              <a:t>[21] C. Chen and K. Shu, “Combating Misinformation in the Age of LLMs: Opportunities and Challenges.” </a:t>
            </a:r>
            <a:r>
              <a:rPr lang="en-HK" sz="1000" i="1" dirty="0" err="1"/>
              <a:t>arXiv</a:t>
            </a:r>
            <a:r>
              <a:rPr lang="en-HK" sz="1000" dirty="0"/>
              <a:t>, 2023.</a:t>
            </a:r>
            <a:endParaRPr lang="en-US" sz="1000" dirty="0"/>
          </a:p>
        </p:txBody>
      </p:sp>
      <p:sp>
        <p:nvSpPr>
          <p:cNvPr id="4" name="Title 3">
            <a:extLst>
              <a:ext uri="{FF2B5EF4-FFF2-40B4-BE49-F238E27FC236}">
                <a16:creationId xmlns:a16="http://schemas.microsoft.com/office/drawing/2014/main" id="{185D6BA5-0851-5ECB-BB18-390C5C99BD31}"/>
              </a:ext>
            </a:extLst>
          </p:cNvPr>
          <p:cNvSpPr>
            <a:spLocks noGrp="1"/>
          </p:cNvSpPr>
          <p:nvPr>
            <p:ph type="title"/>
          </p:nvPr>
        </p:nvSpPr>
        <p:spPr/>
        <p:txBody>
          <a:bodyPr/>
          <a:lstStyle/>
          <a:p>
            <a:r>
              <a:rPr lang="en-US"/>
              <a:t>References</a:t>
            </a:r>
          </a:p>
        </p:txBody>
      </p:sp>
      <p:sp>
        <p:nvSpPr>
          <p:cNvPr id="3" name="Slide Number Placeholder 2">
            <a:extLst>
              <a:ext uri="{FF2B5EF4-FFF2-40B4-BE49-F238E27FC236}">
                <a16:creationId xmlns:a16="http://schemas.microsoft.com/office/drawing/2014/main" id="{210B23CE-31BB-EEF8-F7E1-D0B06B7386B5}"/>
              </a:ext>
            </a:extLst>
          </p:cNvPr>
          <p:cNvSpPr>
            <a:spLocks noGrp="1"/>
          </p:cNvSpPr>
          <p:nvPr>
            <p:ph type="sldNum" sz="quarter" idx="12"/>
          </p:nvPr>
        </p:nvSpPr>
        <p:spPr/>
        <p:txBody>
          <a:bodyPr/>
          <a:lstStyle/>
          <a:p>
            <a:fld id="{2B7B873C-A46E-4878-A014-BF36A57BE664}" type="slidenum">
              <a:rPr lang="en-US" smtClean="0"/>
              <a:pPr/>
              <a:t>81</a:t>
            </a:fld>
            <a:endParaRPr lang="en-US"/>
          </a:p>
        </p:txBody>
      </p:sp>
    </p:spTree>
    <p:extLst>
      <p:ext uri="{BB962C8B-B14F-4D97-AF65-F5344CB8AC3E}">
        <p14:creationId xmlns:p14="http://schemas.microsoft.com/office/powerpoint/2010/main" val="25059673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2DA3F60D-4AD8-EBB9-2CB3-0FFE6B4DC311}"/>
              </a:ext>
            </a:extLst>
          </p:cNvPr>
          <p:cNvSpPr>
            <a:spLocks noGrp="1"/>
          </p:cNvSpPr>
          <p:nvPr>
            <p:ph type="title"/>
          </p:nvPr>
        </p:nvSpPr>
        <p:spPr>
          <a:xfrm>
            <a:off x="1905116" y="2235499"/>
            <a:ext cx="5333767" cy="672502"/>
          </a:xfrm>
        </p:spPr>
        <p:txBody>
          <a:bodyPr/>
          <a:lstStyle/>
          <a:p>
            <a:pPr algn="ctr"/>
            <a:r>
              <a:rPr lang="en-US">
                <a:latin typeface="+mj-lt"/>
              </a:rPr>
              <a:t>Thank You</a:t>
            </a:r>
          </a:p>
        </p:txBody>
      </p:sp>
      <p:pic>
        <p:nvPicPr>
          <p:cNvPr id="5" name="Picture 2" descr="Logo">
            <a:extLst>
              <a:ext uri="{FF2B5EF4-FFF2-40B4-BE49-F238E27FC236}">
                <a16:creationId xmlns:a16="http://schemas.microsoft.com/office/drawing/2014/main" id="{89F95402-13DD-997F-B6ED-6A2E7DD095E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3697" y="212941"/>
            <a:ext cx="2077476" cy="382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669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B5C6C4-0197-E2B0-1EFF-C016D2E68815}"/>
              </a:ext>
            </a:extLst>
          </p:cNvPr>
          <p:cNvSpPr>
            <a:spLocks noGrp="1"/>
          </p:cNvSpPr>
          <p:nvPr>
            <p:ph type="title"/>
          </p:nvPr>
        </p:nvSpPr>
        <p:spPr/>
        <p:txBody>
          <a:bodyPr/>
          <a:lstStyle/>
          <a:p>
            <a:r>
              <a:rPr lang="en-US" dirty="0"/>
              <a:t>Manual Fact-Checking Websites</a:t>
            </a:r>
          </a:p>
        </p:txBody>
      </p:sp>
      <p:pic>
        <p:nvPicPr>
          <p:cNvPr id="1026" name="Picture 2">
            <a:extLst>
              <a:ext uri="{FF2B5EF4-FFF2-40B4-BE49-F238E27FC236}">
                <a16:creationId xmlns:a16="http://schemas.microsoft.com/office/drawing/2014/main" id="{FBC37FBD-8595-0AB5-14D8-F80846CAE7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8489" y="1712306"/>
            <a:ext cx="2546899" cy="25468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CC9BC5-D465-8CCA-8B0C-226DB4D21307}"/>
              </a:ext>
            </a:extLst>
          </p:cNvPr>
          <p:cNvSpPr txBox="1"/>
          <p:nvPr/>
        </p:nvSpPr>
        <p:spPr>
          <a:xfrm>
            <a:off x="3074259" y="4404836"/>
            <a:ext cx="2661920" cy="369332"/>
          </a:xfrm>
          <a:prstGeom prst="rect">
            <a:avLst/>
          </a:prstGeom>
          <a:noFill/>
        </p:spPr>
        <p:txBody>
          <a:bodyPr wrap="square" rtlCol="0">
            <a:spAutoFit/>
          </a:bodyPr>
          <a:lstStyle/>
          <a:p>
            <a:pPr algn="ctr"/>
            <a:r>
              <a:rPr lang="en-US" b="1"/>
              <a:t>(b) HKBU FACT CHECK</a:t>
            </a:r>
          </a:p>
        </p:txBody>
      </p:sp>
      <p:pic>
        <p:nvPicPr>
          <p:cNvPr id="1028" name="Picture 4" descr="PolitiFact | 'Cheap fakes': Viral videos keep clipping Biden's words out of  context">
            <a:extLst>
              <a:ext uri="{FF2B5EF4-FFF2-40B4-BE49-F238E27FC236}">
                <a16:creationId xmlns:a16="http://schemas.microsoft.com/office/drawing/2014/main" id="{B9F7E4FA-98E9-3919-0F18-3DDC2F9D6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050" y="1634745"/>
            <a:ext cx="2675556" cy="27262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7C5747-ADE2-40BC-1837-0E9AAF50E06F}"/>
              </a:ext>
            </a:extLst>
          </p:cNvPr>
          <p:cNvSpPr txBox="1"/>
          <p:nvPr/>
        </p:nvSpPr>
        <p:spPr>
          <a:xfrm>
            <a:off x="120003" y="4407940"/>
            <a:ext cx="2661920" cy="369332"/>
          </a:xfrm>
          <a:prstGeom prst="rect">
            <a:avLst/>
          </a:prstGeom>
          <a:noFill/>
        </p:spPr>
        <p:txBody>
          <a:bodyPr wrap="square" rtlCol="0">
            <a:spAutoFit/>
          </a:bodyPr>
          <a:lstStyle/>
          <a:p>
            <a:pPr algn="ctr"/>
            <a:r>
              <a:rPr lang="en-US" b="1"/>
              <a:t>(a) PolitiFact</a:t>
            </a:r>
          </a:p>
        </p:txBody>
      </p:sp>
      <p:sp>
        <p:nvSpPr>
          <p:cNvPr id="2" name="TextBox 1">
            <a:extLst>
              <a:ext uri="{FF2B5EF4-FFF2-40B4-BE49-F238E27FC236}">
                <a16:creationId xmlns:a16="http://schemas.microsoft.com/office/drawing/2014/main" id="{F1D546EF-093A-FE31-C94D-5091BC9EDBF9}"/>
              </a:ext>
            </a:extLst>
          </p:cNvPr>
          <p:cNvSpPr txBox="1"/>
          <p:nvPr/>
        </p:nvSpPr>
        <p:spPr>
          <a:xfrm>
            <a:off x="2392866" y="4774168"/>
            <a:ext cx="4678308" cy="369332"/>
          </a:xfrm>
          <a:prstGeom prst="rect">
            <a:avLst/>
          </a:prstGeom>
          <a:noFill/>
        </p:spPr>
        <p:txBody>
          <a:bodyPr wrap="square">
            <a:spAutoFit/>
          </a:bodyPr>
          <a:lstStyle/>
          <a:p>
            <a:pPr algn="ctr"/>
            <a:r>
              <a:rPr lang="en-GB" sz="1800">
                <a:effectLst/>
                <a:latin typeface="Times New Roman" panose="02020603050405020304" pitchFamily="18" charset="0"/>
                <a:ea typeface="PMingLiU" panose="02020500000000000000" pitchFamily="18" charset="-120"/>
              </a:rPr>
              <a:t>Examples of </a:t>
            </a:r>
            <a:r>
              <a:rPr lang="en-GB">
                <a:latin typeface="Times New Roman" panose="02020603050405020304" pitchFamily="18" charset="0"/>
                <a:ea typeface="PMingLiU" panose="02020500000000000000" pitchFamily="18" charset="-120"/>
              </a:rPr>
              <a:t>manual</a:t>
            </a:r>
            <a:r>
              <a:rPr lang="en-GB" sz="1800">
                <a:effectLst/>
                <a:latin typeface="Times New Roman" panose="02020603050405020304" pitchFamily="18" charset="0"/>
                <a:ea typeface="PMingLiU" panose="02020500000000000000" pitchFamily="18" charset="-120"/>
              </a:rPr>
              <a:t> </a:t>
            </a:r>
            <a:r>
              <a:rPr lang="en-US">
                <a:latin typeface="Times New Roman" panose="02020603050405020304" pitchFamily="18" charset="0"/>
                <a:ea typeface="PMingLiU" panose="02020500000000000000" pitchFamily="18" charset="-120"/>
              </a:rPr>
              <a:t>fact-checking </a:t>
            </a:r>
            <a:r>
              <a:rPr lang="en-US" altLang="zh-TW">
                <a:latin typeface="Times New Roman" panose="02020603050405020304" pitchFamily="18" charset="0"/>
                <a:ea typeface="PMingLiU" panose="02020500000000000000" pitchFamily="18" charset="-120"/>
              </a:rPr>
              <a:t>websites</a:t>
            </a:r>
            <a:r>
              <a:rPr lang="en-GB">
                <a:latin typeface="Times New Roman" panose="02020603050405020304" pitchFamily="18" charset="0"/>
                <a:ea typeface="PMingLiU" panose="02020500000000000000" pitchFamily="18" charset="-120"/>
              </a:rPr>
              <a:t>.</a:t>
            </a:r>
            <a:endParaRPr lang="en-US"/>
          </a:p>
        </p:txBody>
      </p:sp>
      <p:sp>
        <p:nvSpPr>
          <p:cNvPr id="6" name="Slide Number Placeholder 5">
            <a:extLst>
              <a:ext uri="{FF2B5EF4-FFF2-40B4-BE49-F238E27FC236}">
                <a16:creationId xmlns:a16="http://schemas.microsoft.com/office/drawing/2014/main" id="{C0D5787F-F241-B351-BDD3-929EC8FD7BBE}"/>
              </a:ext>
            </a:extLst>
          </p:cNvPr>
          <p:cNvSpPr>
            <a:spLocks noGrp="1"/>
          </p:cNvSpPr>
          <p:nvPr>
            <p:ph type="sldNum" sz="quarter" idx="12"/>
          </p:nvPr>
        </p:nvSpPr>
        <p:spPr/>
        <p:txBody>
          <a:bodyPr/>
          <a:lstStyle/>
          <a:p>
            <a:fld id="{2B7B873C-A46E-4878-A014-BF36A57BE664}" type="slidenum">
              <a:rPr lang="en-US" smtClean="0"/>
              <a:pPr/>
              <a:t>9</a:t>
            </a:fld>
            <a:endParaRPr lang="en-US"/>
          </a:p>
        </p:txBody>
      </p:sp>
      <p:pic>
        <p:nvPicPr>
          <p:cNvPr id="9" name="Picture 8">
            <a:extLst>
              <a:ext uri="{FF2B5EF4-FFF2-40B4-BE49-F238E27FC236}">
                <a16:creationId xmlns:a16="http://schemas.microsoft.com/office/drawing/2014/main" id="{7A04FDFC-21C4-843F-982F-AADA5C1DC833}"/>
              </a:ext>
            </a:extLst>
          </p:cNvPr>
          <p:cNvPicPr>
            <a:picLocks noChangeAspect="1"/>
          </p:cNvPicPr>
          <p:nvPr/>
        </p:nvPicPr>
        <p:blipFill rotWithShape="1">
          <a:blip r:embed="rId5"/>
          <a:srcRect r="2465"/>
          <a:stretch/>
        </p:blipFill>
        <p:spPr>
          <a:xfrm>
            <a:off x="6285396" y="1712306"/>
            <a:ext cx="2484116" cy="944678"/>
          </a:xfrm>
          <a:prstGeom prst="rect">
            <a:avLst/>
          </a:prstGeom>
        </p:spPr>
      </p:pic>
      <p:pic>
        <p:nvPicPr>
          <p:cNvPr id="11" name="Picture 10">
            <a:extLst>
              <a:ext uri="{FF2B5EF4-FFF2-40B4-BE49-F238E27FC236}">
                <a16:creationId xmlns:a16="http://schemas.microsoft.com/office/drawing/2014/main" id="{F07E7F6B-C49B-E76F-D564-AECB51C05B3A}"/>
              </a:ext>
            </a:extLst>
          </p:cNvPr>
          <p:cNvPicPr>
            <a:picLocks noChangeAspect="1"/>
          </p:cNvPicPr>
          <p:nvPr/>
        </p:nvPicPr>
        <p:blipFill rotWithShape="1">
          <a:blip r:embed="rId6"/>
          <a:srcRect t="-193" r="614" b="32071"/>
          <a:stretch/>
        </p:blipFill>
        <p:spPr>
          <a:xfrm>
            <a:off x="6285396" y="2351329"/>
            <a:ext cx="2531243" cy="1845521"/>
          </a:xfrm>
          <a:prstGeom prst="rect">
            <a:avLst/>
          </a:prstGeom>
        </p:spPr>
      </p:pic>
      <p:sp>
        <p:nvSpPr>
          <p:cNvPr id="12" name="TextBox 11">
            <a:extLst>
              <a:ext uri="{FF2B5EF4-FFF2-40B4-BE49-F238E27FC236}">
                <a16:creationId xmlns:a16="http://schemas.microsoft.com/office/drawing/2014/main" id="{4143C648-272C-7382-CD06-DC40A95F8213}"/>
              </a:ext>
            </a:extLst>
          </p:cNvPr>
          <p:cNvSpPr txBox="1"/>
          <p:nvPr/>
        </p:nvSpPr>
        <p:spPr>
          <a:xfrm>
            <a:off x="5897101" y="4404836"/>
            <a:ext cx="3179098" cy="369332"/>
          </a:xfrm>
          <a:prstGeom prst="rect">
            <a:avLst/>
          </a:prstGeom>
          <a:noFill/>
        </p:spPr>
        <p:txBody>
          <a:bodyPr wrap="square" rtlCol="0">
            <a:spAutoFit/>
          </a:bodyPr>
          <a:lstStyle/>
          <a:p>
            <a:pPr algn="ctr"/>
            <a:r>
              <a:rPr lang="en-US" b="1"/>
              <a:t>(c) Taiwan </a:t>
            </a:r>
            <a:r>
              <a:rPr lang="en-US" b="1" err="1"/>
              <a:t>FactCheck</a:t>
            </a:r>
            <a:r>
              <a:rPr lang="en-US" b="1"/>
              <a:t> Center</a:t>
            </a:r>
          </a:p>
        </p:txBody>
      </p:sp>
      <p:sp>
        <p:nvSpPr>
          <p:cNvPr id="8" name="Rectangle 7">
            <a:extLst>
              <a:ext uri="{FF2B5EF4-FFF2-40B4-BE49-F238E27FC236}">
                <a16:creationId xmlns:a16="http://schemas.microsoft.com/office/drawing/2014/main" id="{2F55DD64-48E4-B052-98D6-5DD4A8BE52FB}"/>
              </a:ext>
            </a:extLst>
          </p:cNvPr>
          <p:cNvSpPr/>
          <p:nvPr/>
        </p:nvSpPr>
        <p:spPr>
          <a:xfrm>
            <a:off x="1192957" y="3767118"/>
            <a:ext cx="6758085" cy="668169"/>
          </a:xfrm>
          <a:prstGeom prst="rect">
            <a:avLst/>
          </a:prstGeom>
          <a:solidFill>
            <a:srgbClr val="A500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Manual Fact-Checking is time consuming and labor intensive.</a:t>
            </a:r>
          </a:p>
        </p:txBody>
      </p:sp>
      <p:sp>
        <p:nvSpPr>
          <p:cNvPr id="7" name="TextBox 6">
            <a:extLst>
              <a:ext uri="{FF2B5EF4-FFF2-40B4-BE49-F238E27FC236}">
                <a16:creationId xmlns:a16="http://schemas.microsoft.com/office/drawing/2014/main" id="{8D64AF20-B006-F4A8-F9B3-CE469E54D927}"/>
              </a:ext>
            </a:extLst>
          </p:cNvPr>
          <p:cNvSpPr txBox="1"/>
          <p:nvPr/>
        </p:nvSpPr>
        <p:spPr>
          <a:xfrm>
            <a:off x="414527" y="729173"/>
            <a:ext cx="8402111" cy="646331"/>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chemeClr val="accent1">
                    <a:lumMod val="50000"/>
                  </a:schemeClr>
                </a:solidFill>
                <a:effectLst/>
                <a:latin typeface="-apple-system"/>
              </a:rPr>
              <a:t>Manual fact-checking websites </a:t>
            </a:r>
            <a:r>
              <a:rPr lang="en-US" b="0" i="0" dirty="0">
                <a:solidFill>
                  <a:srgbClr val="000000"/>
                </a:solidFill>
                <a:effectLst/>
                <a:latin typeface="-apple-system"/>
              </a:rPr>
              <a:t>provide platforms for people to verify statements, but they often rely on human annotations.</a:t>
            </a:r>
            <a:endParaRPr lang="en-US" dirty="0"/>
          </a:p>
        </p:txBody>
      </p:sp>
    </p:spTree>
    <p:extLst>
      <p:ext uri="{BB962C8B-B14F-4D97-AF65-F5344CB8AC3E}">
        <p14:creationId xmlns:p14="http://schemas.microsoft.com/office/powerpoint/2010/main" val="1047906975"/>
      </p:ext>
    </p:extLst>
  </p:cSld>
  <p:clrMapOvr>
    <a:masterClrMapping/>
  </p:clrMapOvr>
</p:sld>
</file>

<file path=ppt/theme/theme1.xml><?xml version="1.0" encoding="utf-8"?>
<a:theme xmlns:a="http://schemas.openxmlformats.org/drawingml/2006/main" name="PolyU PowerPoint Templat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ource Sans Pro"/>
        <a:ea typeface="新細明體"/>
        <a:cs typeface=""/>
      </a:majorFont>
      <a:minorFont>
        <a:latin typeface="Source Sans Pro"/>
        <a:ea typeface="新細明體"/>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lyU PowerPoint Template.potx" id="{E764C88A-3F4D-4507-BBB9-91228AAE1803}" vid="{F59133E1-B675-43DD-959C-EDA83C074C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PolyU PowerPoint Template.potx</Template>
  <TotalTime>454</TotalTime>
  <Words>7188</Words>
  <Application>Microsoft Macintosh PowerPoint</Application>
  <PresentationFormat>On-screen Show (16:9)</PresentationFormat>
  <Paragraphs>1409</Paragraphs>
  <Slides>82</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-apple-system</vt:lpstr>
      <vt:lpstr>MS Gothic</vt:lpstr>
      <vt:lpstr>Söhne</vt:lpstr>
      <vt:lpstr>Source Sans Pro (Body)</vt:lpstr>
      <vt:lpstr>Arial</vt:lpstr>
      <vt:lpstr>Calibri</vt:lpstr>
      <vt:lpstr>Cambria Math</vt:lpstr>
      <vt:lpstr>Source Sans Pro</vt:lpstr>
      <vt:lpstr>Times New Roman</vt:lpstr>
      <vt:lpstr>PolyU PowerPoint Template</vt:lpstr>
      <vt:lpstr>  Deep Learning for Rumour Detection and Claim Veracity Assessment on Social Media</vt:lpstr>
      <vt:lpstr>Introduction and Background</vt:lpstr>
      <vt:lpstr>Online Social Media</vt:lpstr>
      <vt:lpstr>Online Social Media</vt:lpstr>
      <vt:lpstr>Social Media as Information Sources</vt:lpstr>
      <vt:lpstr>Social Media as Information Sources</vt:lpstr>
      <vt:lpstr>Misinformation on Social Media</vt:lpstr>
      <vt:lpstr>Manual Fact-Checking Websites</vt:lpstr>
      <vt:lpstr>Manual Fact-Checking Websites</vt:lpstr>
      <vt:lpstr>Rumour Detection and Claim Veracity Assessment</vt:lpstr>
      <vt:lpstr>Task 1: Rumour Detection</vt:lpstr>
      <vt:lpstr>Task 2: Claim Veracity Assessment</vt:lpstr>
      <vt:lpstr>Overview of This Thesis</vt:lpstr>
      <vt:lpstr>I. Multimodal Image-Text Rumour Detection</vt:lpstr>
      <vt:lpstr>Motivation</vt:lpstr>
      <vt:lpstr>Contributions</vt:lpstr>
      <vt:lpstr>Model Overview of Crossmodal Bipolar Attention</vt:lpstr>
      <vt:lpstr>Feature Extraction Modules</vt:lpstr>
      <vt:lpstr>Crossmodal Bipolar Attention</vt:lpstr>
      <vt:lpstr>Crossmodal Bipolar Attention</vt:lpstr>
      <vt:lpstr>Attention Vector Aggregation</vt:lpstr>
      <vt:lpstr>Unimodal Attention Pooling</vt:lpstr>
      <vt:lpstr>Classification Layer and Loss Function</vt:lpstr>
      <vt:lpstr>Experimental Details</vt:lpstr>
      <vt:lpstr>Results on PHEME Dataset</vt:lpstr>
      <vt:lpstr>Results on WEIBO Dataset</vt:lpstr>
      <vt:lpstr>Ablation Studies on CBAN</vt:lpstr>
      <vt:lpstr>Examples of Multimodal Rumours and Non-Rumours</vt:lpstr>
      <vt:lpstr>Examples of Multimodal Rumours and Non-Rumours</vt:lpstr>
      <vt:lpstr>II. User-Aware Rumour Detection</vt:lpstr>
      <vt:lpstr>Challenges in Existing Rumor Detection Methods</vt:lpstr>
      <vt:lpstr>Limitation in Existing Author-Aware Approches</vt:lpstr>
      <vt:lpstr>Author-Aware Rumour Detection Framework</vt:lpstr>
      <vt:lpstr>Tokenization and Input Embeddings</vt:lpstr>
      <vt:lpstr>Author-Aware Rumour Detection</vt:lpstr>
      <vt:lpstr>Multi-Task Transformer with Missing Features</vt:lpstr>
      <vt:lpstr>Multi-Task Loss with Missing Features </vt:lpstr>
      <vt:lpstr>Layer-Wise Parameter-Efficient Tuning (LWPEF)</vt:lpstr>
      <vt:lpstr>Experimental Details</vt:lpstr>
      <vt:lpstr>Results on Twitter15, Twitter16, and CR-Twitter Datasets</vt:lpstr>
      <vt:lpstr>Ablation studies on Author-Aware Rumour Detection</vt:lpstr>
      <vt:lpstr>Different Fusion Strategies</vt:lpstr>
      <vt:lpstr>Different Tuning Strategies</vt:lpstr>
      <vt:lpstr>Examples of Rumour and Non-rumour</vt:lpstr>
      <vt:lpstr>III. Stream Verification of Online rumours using Community Response</vt:lpstr>
      <vt:lpstr>Stream Verification of Online Rumours </vt:lpstr>
      <vt:lpstr>Limitation of Existing Approches</vt:lpstr>
      <vt:lpstr>Stream Verification of rumours</vt:lpstr>
      <vt:lpstr>Causal Diffused Graph-Transformer Network (CDGTN)</vt:lpstr>
      <vt:lpstr>Casual Dffused Graph-Transformer Network</vt:lpstr>
      <vt:lpstr>Illustration of Attention Mask</vt:lpstr>
      <vt:lpstr>Message Passing and Causal Representations</vt:lpstr>
      <vt:lpstr>Source-Guided Incremental Attention Pooling</vt:lpstr>
      <vt:lpstr>Illustration of Stacked Early Classification Loss (SecLoss)</vt:lpstr>
      <vt:lpstr>Continue Inference Framework with Buffering</vt:lpstr>
      <vt:lpstr>Experimental Details</vt:lpstr>
      <vt:lpstr>Rumour Verification Results on Twitter15 Dataset</vt:lpstr>
      <vt:lpstr>Rumour Verification Results on Twitter16 Dataset</vt:lpstr>
      <vt:lpstr>Rumour Verification Results on CR-Twitter Dataset</vt:lpstr>
      <vt:lpstr>Ablation Study on CDGTN</vt:lpstr>
      <vt:lpstr>Early Rumour Classification Results on Twitter Datasets</vt:lpstr>
      <vt:lpstr>Early Rumour Classification Results on CR-Twitter Dataset</vt:lpstr>
      <vt:lpstr>Time Complexity Analysis of Stream Verification</vt:lpstr>
      <vt:lpstr>Examples on CR-Twitter Dataset</vt:lpstr>
      <vt:lpstr>IV. External Evidence-Based Claim Veracity Assessment using Large Language Models (LLMs)</vt:lpstr>
      <vt:lpstr>Background</vt:lpstr>
      <vt:lpstr>Research Questions</vt:lpstr>
      <vt:lpstr>External Evidence-Based Claim Veracity Assessment</vt:lpstr>
      <vt:lpstr>Instruction-Tuning with External Evidence</vt:lpstr>
      <vt:lpstr>Experimental Details</vt:lpstr>
      <vt:lpstr>Comparison to Other SOTA Methods</vt:lpstr>
      <vt:lpstr>Fine-tuned vs Zero-Shot Prompt-Based Methods</vt:lpstr>
      <vt:lpstr>Examples of External Evidence-Based Fact-Checking</vt:lpstr>
      <vt:lpstr>Summary</vt:lpstr>
      <vt:lpstr>Conclusion and Future Work</vt:lpstr>
      <vt:lpstr>Comparison of Different Methods</vt:lpstr>
      <vt:lpstr>Conclusion</vt:lpstr>
      <vt:lpstr>Future Work</vt:lpstr>
      <vt:lpstr>Future Work</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CHEUNG Tsun Hin</dc:creator>
  <cp:lastModifiedBy>CHEUNG, Tsun Hin [Student]</cp:lastModifiedBy>
  <cp:revision>2</cp:revision>
  <cp:lastPrinted>2019-08-22T03:59:52Z</cp:lastPrinted>
  <dcterms:created xsi:type="dcterms:W3CDTF">2015-04-02T03:17:25Z</dcterms:created>
  <dcterms:modified xsi:type="dcterms:W3CDTF">2023-12-27T13:07:37Z</dcterms:modified>
</cp:coreProperties>
</file>